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74" r:id="rId3"/>
    <p:sldId id="267" r:id="rId4"/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8" r:id="rId16"/>
    <p:sldId id="269" r:id="rId17"/>
    <p:sldId id="270" r:id="rId18"/>
    <p:sldId id="271" r:id="rId19"/>
    <p:sldId id="272" r:id="rId20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FFCC00"/>
    <a:srgbClr val="0000FF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-4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018BC-C4C1-43C2-B9FF-ECF912743E3A}" type="datetimeFigureOut">
              <a:rPr lang="es-MX" smtClean="0"/>
              <a:pPr/>
              <a:t>11/01/2016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D72-1E4B-411E-9120-E46E2C20E6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018BC-C4C1-43C2-B9FF-ECF912743E3A}" type="datetimeFigureOut">
              <a:rPr lang="es-MX" smtClean="0"/>
              <a:pPr/>
              <a:t>11/01/2016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D72-1E4B-411E-9120-E46E2C20E6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018BC-C4C1-43C2-B9FF-ECF912743E3A}" type="datetimeFigureOut">
              <a:rPr lang="es-MX" smtClean="0"/>
              <a:pPr/>
              <a:t>11/01/2016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D72-1E4B-411E-9120-E46E2C20E6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018BC-C4C1-43C2-B9FF-ECF912743E3A}" type="datetimeFigureOut">
              <a:rPr lang="es-MX" smtClean="0"/>
              <a:pPr/>
              <a:t>11/01/2016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D72-1E4B-411E-9120-E46E2C20E6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018BC-C4C1-43C2-B9FF-ECF912743E3A}" type="datetimeFigureOut">
              <a:rPr lang="es-MX" smtClean="0"/>
              <a:pPr/>
              <a:t>11/01/2016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D72-1E4B-411E-9120-E46E2C20E6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018BC-C4C1-43C2-B9FF-ECF912743E3A}" type="datetimeFigureOut">
              <a:rPr lang="es-MX" smtClean="0"/>
              <a:pPr/>
              <a:t>11/01/2016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D72-1E4B-411E-9120-E46E2C20E6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018BC-C4C1-43C2-B9FF-ECF912743E3A}" type="datetimeFigureOut">
              <a:rPr lang="es-MX" smtClean="0"/>
              <a:pPr/>
              <a:t>11/01/2016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D72-1E4B-411E-9120-E46E2C20E6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018BC-C4C1-43C2-B9FF-ECF912743E3A}" type="datetimeFigureOut">
              <a:rPr lang="es-MX" smtClean="0"/>
              <a:pPr/>
              <a:t>11/01/2016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D72-1E4B-411E-9120-E46E2C20E6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018BC-C4C1-43C2-B9FF-ECF912743E3A}" type="datetimeFigureOut">
              <a:rPr lang="es-MX" smtClean="0"/>
              <a:pPr/>
              <a:t>11/01/2016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D72-1E4B-411E-9120-E46E2C20E6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018BC-C4C1-43C2-B9FF-ECF912743E3A}" type="datetimeFigureOut">
              <a:rPr lang="es-MX" smtClean="0"/>
              <a:pPr/>
              <a:t>11/01/2016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D72-1E4B-411E-9120-E46E2C20E6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018BC-C4C1-43C2-B9FF-ECF912743E3A}" type="datetimeFigureOut">
              <a:rPr lang="es-MX" smtClean="0"/>
              <a:pPr/>
              <a:t>11/01/2016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D72-1E4B-411E-9120-E46E2C20E6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018BC-C4C1-43C2-B9FF-ECF912743E3A}" type="datetimeFigureOut">
              <a:rPr lang="es-MX" smtClean="0"/>
              <a:pPr/>
              <a:t>11/01/2016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C29D72-1E4B-411E-9120-E46E2C20E6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6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6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44624"/>
            <a:ext cx="7772400" cy="1470025"/>
          </a:xfrm>
        </p:spPr>
        <p:txBody>
          <a:bodyPr/>
          <a:lstStyle/>
          <a:p>
            <a:r>
              <a:rPr lang="es-MX" dirty="0" smtClean="0"/>
              <a:t>SERIE DE LA TABLA DE MULTIPLICAR DEL 8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51520" y="1916832"/>
            <a:ext cx="8568952" cy="1752600"/>
          </a:xfrm>
        </p:spPr>
        <p:txBody>
          <a:bodyPr>
            <a:normAutofit/>
          </a:bodyPr>
          <a:lstStyle/>
          <a:p>
            <a:r>
              <a:rPr lang="es-MX" sz="4400" b="1" dirty="0" smtClean="0">
                <a:solidFill>
                  <a:schemeClr val="tx1"/>
                </a:solidFill>
              </a:rPr>
              <a:t>0, 8, 16, 24, 32, 40, 48, 56, 64, 72, </a:t>
            </a:r>
            <a:r>
              <a:rPr lang="es-MX" sz="4400" b="1" dirty="0" smtClean="0">
                <a:solidFill>
                  <a:schemeClr val="tx1"/>
                </a:solidFill>
              </a:rPr>
              <a:t>8</a:t>
            </a:r>
            <a:r>
              <a:rPr lang="es-MX" sz="4400" b="1" dirty="0" smtClean="0">
                <a:solidFill>
                  <a:schemeClr val="tx1"/>
                </a:solidFill>
              </a:rPr>
              <a:t>0</a:t>
            </a:r>
            <a:endParaRPr lang="es-MX" sz="4400" b="1" dirty="0">
              <a:solidFill>
                <a:schemeClr val="tx1"/>
              </a:solidFill>
            </a:endParaRPr>
          </a:p>
        </p:txBody>
      </p:sp>
      <p:pic>
        <p:nvPicPr>
          <p:cNvPr id="6" name="Picture 2" descr="https://aprendegimnasiacerebral.files.wordpress.com/2010/10/och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2924944"/>
            <a:ext cx="3941377" cy="3429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835696" y="0"/>
            <a:ext cx="54126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 smtClean="0"/>
              <a:t>Tabla de Multiplicar del 8</a:t>
            </a:r>
            <a:endParaRPr lang="es-MX" sz="4000" dirty="0"/>
          </a:p>
        </p:txBody>
      </p:sp>
      <p:sp>
        <p:nvSpPr>
          <p:cNvPr id="10" name="9 CuadroTexto"/>
          <p:cNvSpPr txBox="1"/>
          <p:nvPr/>
        </p:nvSpPr>
        <p:spPr>
          <a:xfrm>
            <a:off x="6981190" y="1052736"/>
            <a:ext cx="21273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8 pelotas</a:t>
            </a:r>
            <a:endParaRPr lang="es-MX" sz="4000" b="1" dirty="0"/>
          </a:p>
        </p:txBody>
      </p:sp>
      <p:sp>
        <p:nvSpPr>
          <p:cNvPr id="11" name="10 CuadroTexto"/>
          <p:cNvSpPr txBox="1"/>
          <p:nvPr/>
        </p:nvSpPr>
        <p:spPr>
          <a:xfrm>
            <a:off x="7125499" y="2348880"/>
            <a:ext cx="20185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7 grupos</a:t>
            </a:r>
            <a:endParaRPr lang="es-MX" sz="4000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2629707" y="4841865"/>
            <a:ext cx="417454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0" b="1" dirty="0" smtClean="0"/>
              <a:t>8 x 7 = 56</a:t>
            </a:r>
            <a:endParaRPr lang="es-MX" sz="8000" b="1" dirty="0"/>
          </a:p>
        </p:txBody>
      </p:sp>
      <p:pic>
        <p:nvPicPr>
          <p:cNvPr id="21" name="Picture 2" descr="https://educarpadre.files.wordpress.com/2011/03/monitos-7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4221088"/>
            <a:ext cx="1440160" cy="1491560"/>
          </a:xfrm>
          <a:prstGeom prst="rect">
            <a:avLst/>
          </a:prstGeom>
          <a:noFill/>
        </p:spPr>
      </p:pic>
      <p:pic>
        <p:nvPicPr>
          <p:cNvPr id="74" name="Picture 2" descr="https://aprendegimnasiacerebral.files.wordpress.com/2010/10/och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475656" cy="1916832"/>
          </a:xfrm>
          <a:prstGeom prst="rect">
            <a:avLst/>
          </a:prstGeom>
          <a:noFill/>
        </p:spPr>
      </p:pic>
      <p:grpSp>
        <p:nvGrpSpPr>
          <p:cNvPr id="76" name="75 Grupo"/>
          <p:cNvGrpSpPr/>
          <p:nvPr/>
        </p:nvGrpSpPr>
        <p:grpSpPr>
          <a:xfrm>
            <a:off x="5220072" y="764704"/>
            <a:ext cx="1656184" cy="1440160"/>
            <a:chOff x="3131840" y="620688"/>
            <a:chExt cx="2448272" cy="2448272"/>
          </a:xfrm>
        </p:grpSpPr>
        <p:sp>
          <p:nvSpPr>
            <p:cNvPr id="77" name="76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pic>
          <p:nvPicPr>
            <p:cNvPr id="78" name="Picture 2" descr="http://thumbs.dreamstime.com/x/conjunto-de-ocho-huevos-de-pascua-7329572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91880" y="1196752"/>
              <a:ext cx="1728192" cy="1368152"/>
            </a:xfrm>
            <a:prstGeom prst="rect">
              <a:avLst/>
            </a:prstGeom>
            <a:noFill/>
          </p:spPr>
        </p:pic>
      </p:grpSp>
      <p:grpSp>
        <p:nvGrpSpPr>
          <p:cNvPr id="79" name="78 Grupo"/>
          <p:cNvGrpSpPr/>
          <p:nvPr/>
        </p:nvGrpSpPr>
        <p:grpSpPr>
          <a:xfrm>
            <a:off x="3419872" y="764704"/>
            <a:ext cx="1656184" cy="1440160"/>
            <a:chOff x="3131840" y="620688"/>
            <a:chExt cx="2448272" cy="2448272"/>
          </a:xfrm>
        </p:grpSpPr>
        <p:sp>
          <p:nvSpPr>
            <p:cNvPr id="80" name="79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pic>
          <p:nvPicPr>
            <p:cNvPr id="81" name="Picture 2" descr="http://thumbs.dreamstime.com/x/conjunto-de-ocho-huevos-de-pascua-7329572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91880" y="1196752"/>
              <a:ext cx="1728192" cy="1368152"/>
            </a:xfrm>
            <a:prstGeom prst="rect">
              <a:avLst/>
            </a:prstGeom>
            <a:noFill/>
          </p:spPr>
        </p:pic>
      </p:grpSp>
      <p:grpSp>
        <p:nvGrpSpPr>
          <p:cNvPr id="82" name="81 Grupo"/>
          <p:cNvGrpSpPr/>
          <p:nvPr/>
        </p:nvGrpSpPr>
        <p:grpSpPr>
          <a:xfrm>
            <a:off x="1619672" y="692696"/>
            <a:ext cx="1656184" cy="1440160"/>
            <a:chOff x="3131840" y="620688"/>
            <a:chExt cx="2448272" cy="2448272"/>
          </a:xfrm>
        </p:grpSpPr>
        <p:sp>
          <p:nvSpPr>
            <p:cNvPr id="83" name="82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pic>
          <p:nvPicPr>
            <p:cNvPr id="84" name="Picture 2" descr="http://thumbs.dreamstime.com/x/conjunto-de-ocho-huevos-de-pascua-7329572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91880" y="1196752"/>
              <a:ext cx="1728192" cy="1368152"/>
            </a:xfrm>
            <a:prstGeom prst="rect">
              <a:avLst/>
            </a:prstGeom>
            <a:noFill/>
          </p:spPr>
        </p:pic>
      </p:grpSp>
      <p:grpSp>
        <p:nvGrpSpPr>
          <p:cNvPr id="86" name="85 Grupo"/>
          <p:cNvGrpSpPr/>
          <p:nvPr/>
        </p:nvGrpSpPr>
        <p:grpSpPr>
          <a:xfrm>
            <a:off x="5372472" y="2348880"/>
            <a:ext cx="1656184" cy="1440160"/>
            <a:chOff x="3131840" y="620688"/>
            <a:chExt cx="2448272" cy="2448272"/>
          </a:xfrm>
        </p:grpSpPr>
        <p:sp>
          <p:nvSpPr>
            <p:cNvPr id="87" name="86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pic>
          <p:nvPicPr>
            <p:cNvPr id="88" name="Picture 2" descr="http://thumbs.dreamstime.com/x/conjunto-de-ocho-huevos-de-pascua-7329572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91880" y="1196752"/>
              <a:ext cx="1728192" cy="1368152"/>
            </a:xfrm>
            <a:prstGeom prst="rect">
              <a:avLst/>
            </a:prstGeom>
            <a:noFill/>
          </p:spPr>
        </p:pic>
      </p:grpSp>
      <p:grpSp>
        <p:nvGrpSpPr>
          <p:cNvPr id="89" name="88 Grupo"/>
          <p:cNvGrpSpPr/>
          <p:nvPr/>
        </p:nvGrpSpPr>
        <p:grpSpPr>
          <a:xfrm>
            <a:off x="3572272" y="2348880"/>
            <a:ext cx="1656184" cy="1440160"/>
            <a:chOff x="3131840" y="620688"/>
            <a:chExt cx="2448272" cy="2448272"/>
          </a:xfrm>
        </p:grpSpPr>
        <p:sp>
          <p:nvSpPr>
            <p:cNvPr id="90" name="89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pic>
          <p:nvPicPr>
            <p:cNvPr id="91" name="Picture 2" descr="http://thumbs.dreamstime.com/x/conjunto-de-ocho-huevos-de-pascua-7329572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91880" y="1196752"/>
              <a:ext cx="1728192" cy="1368152"/>
            </a:xfrm>
            <a:prstGeom prst="rect">
              <a:avLst/>
            </a:prstGeom>
            <a:noFill/>
          </p:spPr>
        </p:pic>
      </p:grpSp>
      <p:grpSp>
        <p:nvGrpSpPr>
          <p:cNvPr id="92" name="91 Grupo"/>
          <p:cNvGrpSpPr/>
          <p:nvPr/>
        </p:nvGrpSpPr>
        <p:grpSpPr>
          <a:xfrm>
            <a:off x="1619672" y="2276872"/>
            <a:ext cx="1656184" cy="1440160"/>
            <a:chOff x="3131840" y="620688"/>
            <a:chExt cx="2448272" cy="2448272"/>
          </a:xfrm>
        </p:grpSpPr>
        <p:sp>
          <p:nvSpPr>
            <p:cNvPr id="93" name="92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pic>
          <p:nvPicPr>
            <p:cNvPr id="94" name="Picture 2" descr="http://thumbs.dreamstime.com/x/conjunto-de-ocho-huevos-de-pascua-7329572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91880" y="1196752"/>
              <a:ext cx="1728192" cy="1368152"/>
            </a:xfrm>
            <a:prstGeom prst="rect">
              <a:avLst/>
            </a:prstGeom>
            <a:noFill/>
          </p:spPr>
        </p:pic>
      </p:grpSp>
      <p:grpSp>
        <p:nvGrpSpPr>
          <p:cNvPr id="102" name="101 Grupo"/>
          <p:cNvGrpSpPr/>
          <p:nvPr/>
        </p:nvGrpSpPr>
        <p:grpSpPr>
          <a:xfrm>
            <a:off x="1691680" y="3789040"/>
            <a:ext cx="1656184" cy="1440160"/>
            <a:chOff x="3131840" y="620688"/>
            <a:chExt cx="2448272" cy="2448272"/>
          </a:xfrm>
        </p:grpSpPr>
        <p:sp>
          <p:nvSpPr>
            <p:cNvPr id="103" name="102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pic>
          <p:nvPicPr>
            <p:cNvPr id="104" name="Picture 2" descr="http://thumbs.dreamstime.com/x/conjunto-de-ocho-huevos-de-pascua-7329572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91880" y="1196752"/>
              <a:ext cx="1728192" cy="1368152"/>
            </a:xfrm>
            <a:prstGeom prst="rect">
              <a:avLst/>
            </a:prstGeom>
            <a:noFill/>
          </p:spPr>
        </p:pic>
      </p:grpSp>
      <p:pic>
        <p:nvPicPr>
          <p:cNvPr id="105" name="Picture 2" descr="http://thumbs.dreamstime.com/x/conjunto-de-ocho-huevos-de-pascua-732957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496" y="5949280"/>
            <a:ext cx="1080119" cy="864096"/>
          </a:xfrm>
          <a:prstGeom prst="rect">
            <a:avLst/>
          </a:prstGeom>
          <a:noFill/>
        </p:spPr>
      </p:pic>
      <p:pic>
        <p:nvPicPr>
          <p:cNvPr id="106" name="Picture 2" descr="http://thumbs.dreamstime.com/x/conjunto-de-ocho-huevos-de-pascua-732957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3607" y="5949280"/>
            <a:ext cx="1080119" cy="864096"/>
          </a:xfrm>
          <a:prstGeom prst="rect">
            <a:avLst/>
          </a:prstGeom>
          <a:noFill/>
        </p:spPr>
      </p:pic>
      <p:pic>
        <p:nvPicPr>
          <p:cNvPr id="107" name="Picture 2" descr="http://thumbs.dreamstime.com/x/conjunto-de-ocho-huevos-de-pascua-732957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51719" y="5949280"/>
            <a:ext cx="1080119" cy="864096"/>
          </a:xfrm>
          <a:prstGeom prst="rect">
            <a:avLst/>
          </a:prstGeom>
          <a:noFill/>
        </p:spPr>
      </p:pic>
      <p:pic>
        <p:nvPicPr>
          <p:cNvPr id="108" name="Picture 2" descr="http://thumbs.dreamstime.com/x/conjunto-de-ocho-huevos-de-pascua-732957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31839" y="5949280"/>
            <a:ext cx="1080119" cy="864096"/>
          </a:xfrm>
          <a:prstGeom prst="rect">
            <a:avLst/>
          </a:prstGeom>
          <a:noFill/>
        </p:spPr>
      </p:pic>
      <p:pic>
        <p:nvPicPr>
          <p:cNvPr id="109" name="Picture 2" descr="http://thumbs.dreamstime.com/x/conjunto-de-ocho-huevos-de-pascua-732957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11959" y="5949280"/>
            <a:ext cx="1080119" cy="864096"/>
          </a:xfrm>
          <a:prstGeom prst="rect">
            <a:avLst/>
          </a:prstGeom>
          <a:noFill/>
        </p:spPr>
      </p:pic>
      <p:pic>
        <p:nvPicPr>
          <p:cNvPr id="110" name="Picture 2" descr="http://thumbs.dreamstime.com/x/conjunto-de-ocho-huevos-de-pascua-732957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20071" y="5949280"/>
            <a:ext cx="1080119" cy="864096"/>
          </a:xfrm>
          <a:prstGeom prst="rect">
            <a:avLst/>
          </a:prstGeom>
          <a:noFill/>
        </p:spPr>
      </p:pic>
      <p:pic>
        <p:nvPicPr>
          <p:cNvPr id="111" name="Picture 2" descr="http://thumbs.dreamstime.com/x/conjunto-de-ocho-huevos-de-pascua-732957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28184" y="5949280"/>
            <a:ext cx="1080119" cy="864096"/>
          </a:xfrm>
          <a:prstGeom prst="rect">
            <a:avLst/>
          </a:prstGeom>
          <a:noFill/>
        </p:spPr>
      </p:pic>
      <p:pic>
        <p:nvPicPr>
          <p:cNvPr id="112" name="Picture 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452320" y="3645024"/>
            <a:ext cx="1314683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835696" y="-99392"/>
            <a:ext cx="54126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 smtClean="0"/>
              <a:t>Tabla de Multiplicar del 8</a:t>
            </a:r>
            <a:endParaRPr lang="es-MX" sz="4000" dirty="0"/>
          </a:p>
        </p:txBody>
      </p:sp>
      <p:sp>
        <p:nvSpPr>
          <p:cNvPr id="10" name="9 CuadroTexto"/>
          <p:cNvSpPr txBox="1"/>
          <p:nvPr/>
        </p:nvSpPr>
        <p:spPr>
          <a:xfrm>
            <a:off x="6981190" y="1052736"/>
            <a:ext cx="21273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8 pelotas</a:t>
            </a:r>
            <a:endParaRPr lang="es-MX" sz="4000" b="1" dirty="0"/>
          </a:p>
        </p:txBody>
      </p:sp>
      <p:sp>
        <p:nvSpPr>
          <p:cNvPr id="11" name="10 CuadroTexto"/>
          <p:cNvSpPr txBox="1"/>
          <p:nvPr/>
        </p:nvSpPr>
        <p:spPr>
          <a:xfrm>
            <a:off x="6948264" y="2348880"/>
            <a:ext cx="20185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8 grupos</a:t>
            </a:r>
            <a:endParaRPr lang="es-MX" sz="4000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2629707" y="4841865"/>
            <a:ext cx="417454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0" b="1" dirty="0" smtClean="0"/>
              <a:t>8 x 8 = 64</a:t>
            </a:r>
            <a:endParaRPr lang="es-MX" sz="8000" b="1" dirty="0"/>
          </a:p>
        </p:txBody>
      </p:sp>
      <p:pic>
        <p:nvPicPr>
          <p:cNvPr id="21" name="Picture 2" descr="https://educarpadre.files.wordpress.com/2011/03/monitos-7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4365104"/>
            <a:ext cx="1440160" cy="1347544"/>
          </a:xfrm>
          <a:prstGeom prst="rect">
            <a:avLst/>
          </a:prstGeom>
          <a:noFill/>
        </p:spPr>
      </p:pic>
      <p:pic>
        <p:nvPicPr>
          <p:cNvPr id="72" name="Picture 2" descr="https://aprendegimnasiacerebral.files.wordpress.com/2010/10/och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475656" cy="1916832"/>
          </a:xfrm>
          <a:prstGeom prst="rect">
            <a:avLst/>
          </a:prstGeom>
          <a:noFill/>
        </p:spPr>
      </p:pic>
      <p:grpSp>
        <p:nvGrpSpPr>
          <p:cNvPr id="77" name="76 Grupo"/>
          <p:cNvGrpSpPr/>
          <p:nvPr/>
        </p:nvGrpSpPr>
        <p:grpSpPr>
          <a:xfrm>
            <a:off x="5220072" y="476672"/>
            <a:ext cx="1656184" cy="1440160"/>
            <a:chOff x="3131840" y="620688"/>
            <a:chExt cx="2448272" cy="2448272"/>
          </a:xfrm>
        </p:grpSpPr>
        <p:sp>
          <p:nvSpPr>
            <p:cNvPr id="78" name="77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pic>
          <p:nvPicPr>
            <p:cNvPr id="79" name="Picture 2" descr="http://thumbs.dreamstime.com/x/conjunto-de-ocho-huevos-de-pascua-7329572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91880" y="1196752"/>
              <a:ext cx="1728192" cy="1368152"/>
            </a:xfrm>
            <a:prstGeom prst="rect">
              <a:avLst/>
            </a:prstGeom>
            <a:noFill/>
          </p:spPr>
        </p:pic>
      </p:grpSp>
      <p:grpSp>
        <p:nvGrpSpPr>
          <p:cNvPr id="104" name="103 Grupo"/>
          <p:cNvGrpSpPr/>
          <p:nvPr/>
        </p:nvGrpSpPr>
        <p:grpSpPr>
          <a:xfrm>
            <a:off x="3419872" y="476672"/>
            <a:ext cx="1656184" cy="1440160"/>
            <a:chOff x="3131840" y="620688"/>
            <a:chExt cx="2448272" cy="2448272"/>
          </a:xfrm>
        </p:grpSpPr>
        <p:sp>
          <p:nvSpPr>
            <p:cNvPr id="105" name="104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pic>
          <p:nvPicPr>
            <p:cNvPr id="106" name="Picture 2" descr="http://thumbs.dreamstime.com/x/conjunto-de-ocho-huevos-de-pascua-7329572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91880" y="1196752"/>
              <a:ext cx="1728192" cy="1368152"/>
            </a:xfrm>
            <a:prstGeom prst="rect">
              <a:avLst/>
            </a:prstGeom>
            <a:noFill/>
          </p:spPr>
        </p:pic>
      </p:grpSp>
      <p:grpSp>
        <p:nvGrpSpPr>
          <p:cNvPr id="107" name="106 Grupo"/>
          <p:cNvGrpSpPr/>
          <p:nvPr/>
        </p:nvGrpSpPr>
        <p:grpSpPr>
          <a:xfrm>
            <a:off x="1475656" y="548680"/>
            <a:ext cx="1656184" cy="1440160"/>
            <a:chOff x="3131840" y="620688"/>
            <a:chExt cx="2448272" cy="2448272"/>
          </a:xfrm>
        </p:grpSpPr>
        <p:sp>
          <p:nvSpPr>
            <p:cNvPr id="108" name="107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pic>
          <p:nvPicPr>
            <p:cNvPr id="109" name="Picture 2" descr="http://thumbs.dreamstime.com/x/conjunto-de-ocho-huevos-de-pascua-7329572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91880" y="1196752"/>
              <a:ext cx="1728192" cy="1368152"/>
            </a:xfrm>
            <a:prstGeom prst="rect">
              <a:avLst/>
            </a:prstGeom>
            <a:noFill/>
          </p:spPr>
        </p:pic>
      </p:grpSp>
      <p:grpSp>
        <p:nvGrpSpPr>
          <p:cNvPr id="110" name="109 Grupo"/>
          <p:cNvGrpSpPr/>
          <p:nvPr/>
        </p:nvGrpSpPr>
        <p:grpSpPr>
          <a:xfrm>
            <a:off x="5220072" y="2060848"/>
            <a:ext cx="1656184" cy="1440160"/>
            <a:chOff x="3131840" y="620688"/>
            <a:chExt cx="2448272" cy="2448272"/>
          </a:xfrm>
        </p:grpSpPr>
        <p:sp>
          <p:nvSpPr>
            <p:cNvPr id="111" name="110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pic>
          <p:nvPicPr>
            <p:cNvPr id="112" name="Picture 2" descr="http://thumbs.dreamstime.com/x/conjunto-de-ocho-huevos-de-pascua-7329572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91880" y="1196752"/>
              <a:ext cx="1728192" cy="1368152"/>
            </a:xfrm>
            <a:prstGeom prst="rect">
              <a:avLst/>
            </a:prstGeom>
            <a:noFill/>
          </p:spPr>
        </p:pic>
      </p:grpSp>
      <p:grpSp>
        <p:nvGrpSpPr>
          <p:cNvPr id="113" name="112 Grupo"/>
          <p:cNvGrpSpPr/>
          <p:nvPr/>
        </p:nvGrpSpPr>
        <p:grpSpPr>
          <a:xfrm>
            <a:off x="3419872" y="2060848"/>
            <a:ext cx="1656184" cy="1440160"/>
            <a:chOff x="3131840" y="620688"/>
            <a:chExt cx="2448272" cy="2448272"/>
          </a:xfrm>
        </p:grpSpPr>
        <p:sp>
          <p:nvSpPr>
            <p:cNvPr id="114" name="113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pic>
          <p:nvPicPr>
            <p:cNvPr id="115" name="Picture 2" descr="http://thumbs.dreamstime.com/x/conjunto-de-ocho-huevos-de-pascua-7329572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91880" y="1196752"/>
              <a:ext cx="1728192" cy="1368152"/>
            </a:xfrm>
            <a:prstGeom prst="rect">
              <a:avLst/>
            </a:prstGeom>
            <a:noFill/>
          </p:spPr>
        </p:pic>
      </p:grpSp>
      <p:grpSp>
        <p:nvGrpSpPr>
          <p:cNvPr id="116" name="115 Grupo"/>
          <p:cNvGrpSpPr/>
          <p:nvPr/>
        </p:nvGrpSpPr>
        <p:grpSpPr>
          <a:xfrm>
            <a:off x="1475656" y="2060848"/>
            <a:ext cx="1656184" cy="1440160"/>
            <a:chOff x="3131840" y="620688"/>
            <a:chExt cx="2448272" cy="2448272"/>
          </a:xfrm>
        </p:grpSpPr>
        <p:sp>
          <p:nvSpPr>
            <p:cNvPr id="117" name="116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pic>
          <p:nvPicPr>
            <p:cNvPr id="118" name="Picture 2" descr="http://thumbs.dreamstime.com/x/conjunto-de-ocho-huevos-de-pascua-7329572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91880" y="1196752"/>
              <a:ext cx="1728192" cy="1368152"/>
            </a:xfrm>
            <a:prstGeom prst="rect">
              <a:avLst/>
            </a:prstGeom>
            <a:noFill/>
          </p:spPr>
        </p:pic>
      </p:grpSp>
      <p:grpSp>
        <p:nvGrpSpPr>
          <p:cNvPr id="122" name="121 Grupo"/>
          <p:cNvGrpSpPr/>
          <p:nvPr/>
        </p:nvGrpSpPr>
        <p:grpSpPr>
          <a:xfrm>
            <a:off x="3491880" y="3645024"/>
            <a:ext cx="1656184" cy="1440160"/>
            <a:chOff x="3131840" y="620688"/>
            <a:chExt cx="2448272" cy="2448272"/>
          </a:xfrm>
        </p:grpSpPr>
        <p:sp>
          <p:nvSpPr>
            <p:cNvPr id="123" name="122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pic>
          <p:nvPicPr>
            <p:cNvPr id="124" name="Picture 2" descr="http://thumbs.dreamstime.com/x/conjunto-de-ocho-huevos-de-pascua-7329572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91880" y="1196752"/>
              <a:ext cx="1728192" cy="1368152"/>
            </a:xfrm>
            <a:prstGeom prst="rect">
              <a:avLst/>
            </a:prstGeom>
            <a:noFill/>
          </p:spPr>
        </p:pic>
      </p:grpSp>
      <p:grpSp>
        <p:nvGrpSpPr>
          <p:cNvPr id="125" name="124 Grupo"/>
          <p:cNvGrpSpPr/>
          <p:nvPr/>
        </p:nvGrpSpPr>
        <p:grpSpPr>
          <a:xfrm>
            <a:off x="1547664" y="3645024"/>
            <a:ext cx="1656184" cy="1440160"/>
            <a:chOff x="3131840" y="620688"/>
            <a:chExt cx="2448272" cy="2448272"/>
          </a:xfrm>
        </p:grpSpPr>
        <p:sp>
          <p:nvSpPr>
            <p:cNvPr id="126" name="125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pic>
          <p:nvPicPr>
            <p:cNvPr id="127" name="Picture 2" descr="http://thumbs.dreamstime.com/x/conjunto-de-ocho-huevos-de-pascua-7329572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91880" y="1196752"/>
              <a:ext cx="1728192" cy="1368152"/>
            </a:xfrm>
            <a:prstGeom prst="rect">
              <a:avLst/>
            </a:prstGeom>
            <a:noFill/>
          </p:spPr>
        </p:pic>
      </p:grpSp>
      <p:pic>
        <p:nvPicPr>
          <p:cNvPr id="131" name="Picture 2" descr="http://thumbs.dreamstime.com/x/conjunto-de-ocho-huevos-de-pascua-732957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496" y="5949280"/>
            <a:ext cx="1080119" cy="864096"/>
          </a:xfrm>
          <a:prstGeom prst="rect">
            <a:avLst/>
          </a:prstGeom>
          <a:noFill/>
        </p:spPr>
      </p:pic>
      <p:pic>
        <p:nvPicPr>
          <p:cNvPr id="132" name="Picture 2" descr="http://thumbs.dreamstime.com/x/conjunto-de-ocho-huevos-de-pascua-732957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3607" y="5949280"/>
            <a:ext cx="1080119" cy="864096"/>
          </a:xfrm>
          <a:prstGeom prst="rect">
            <a:avLst/>
          </a:prstGeom>
          <a:noFill/>
        </p:spPr>
      </p:pic>
      <p:pic>
        <p:nvPicPr>
          <p:cNvPr id="133" name="Picture 2" descr="http://thumbs.dreamstime.com/x/conjunto-de-ocho-huevos-de-pascua-732957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51719" y="5949280"/>
            <a:ext cx="1080119" cy="864096"/>
          </a:xfrm>
          <a:prstGeom prst="rect">
            <a:avLst/>
          </a:prstGeom>
          <a:noFill/>
        </p:spPr>
      </p:pic>
      <p:pic>
        <p:nvPicPr>
          <p:cNvPr id="134" name="Picture 2" descr="http://thumbs.dreamstime.com/x/conjunto-de-ocho-huevos-de-pascua-732957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31839" y="5949280"/>
            <a:ext cx="1080119" cy="864096"/>
          </a:xfrm>
          <a:prstGeom prst="rect">
            <a:avLst/>
          </a:prstGeom>
          <a:noFill/>
        </p:spPr>
      </p:pic>
      <p:pic>
        <p:nvPicPr>
          <p:cNvPr id="135" name="Picture 2" descr="http://thumbs.dreamstime.com/x/conjunto-de-ocho-huevos-de-pascua-732957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11959" y="5949280"/>
            <a:ext cx="1080119" cy="864096"/>
          </a:xfrm>
          <a:prstGeom prst="rect">
            <a:avLst/>
          </a:prstGeom>
          <a:noFill/>
        </p:spPr>
      </p:pic>
      <p:pic>
        <p:nvPicPr>
          <p:cNvPr id="136" name="Picture 2" descr="http://thumbs.dreamstime.com/x/conjunto-de-ocho-huevos-de-pascua-732957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20071" y="5949280"/>
            <a:ext cx="1080119" cy="864096"/>
          </a:xfrm>
          <a:prstGeom prst="rect">
            <a:avLst/>
          </a:prstGeom>
          <a:noFill/>
        </p:spPr>
      </p:pic>
      <p:pic>
        <p:nvPicPr>
          <p:cNvPr id="137" name="Picture 2" descr="http://thumbs.dreamstime.com/x/conjunto-de-ocho-huevos-de-pascua-732957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28184" y="5949280"/>
            <a:ext cx="1080119" cy="864096"/>
          </a:xfrm>
          <a:prstGeom prst="rect">
            <a:avLst/>
          </a:prstGeom>
          <a:noFill/>
        </p:spPr>
      </p:pic>
      <p:pic>
        <p:nvPicPr>
          <p:cNvPr id="138" name="Picture 2" descr="http://thumbs.dreamstime.com/x/conjunto-de-ocho-huevos-de-pascua-732957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36296" y="5949280"/>
            <a:ext cx="1080119" cy="864096"/>
          </a:xfrm>
          <a:prstGeom prst="rect">
            <a:avLst/>
          </a:prstGeom>
          <a:noFill/>
        </p:spPr>
      </p:pic>
      <p:pic>
        <p:nvPicPr>
          <p:cNvPr id="139" name="Picture 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452320" y="3645024"/>
            <a:ext cx="1314683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835696" y="-99392"/>
            <a:ext cx="54126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 smtClean="0"/>
              <a:t>Tabla de Multiplicar del 8</a:t>
            </a:r>
            <a:endParaRPr lang="es-MX" sz="4000" dirty="0"/>
          </a:p>
        </p:txBody>
      </p:sp>
      <p:sp>
        <p:nvSpPr>
          <p:cNvPr id="10" name="9 CuadroTexto"/>
          <p:cNvSpPr txBox="1"/>
          <p:nvPr/>
        </p:nvSpPr>
        <p:spPr>
          <a:xfrm>
            <a:off x="6981190" y="1052736"/>
            <a:ext cx="21273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8 pelotas</a:t>
            </a:r>
            <a:endParaRPr lang="es-MX" sz="4000" b="1" dirty="0"/>
          </a:p>
        </p:txBody>
      </p:sp>
      <p:sp>
        <p:nvSpPr>
          <p:cNvPr id="11" name="10 CuadroTexto"/>
          <p:cNvSpPr txBox="1"/>
          <p:nvPr/>
        </p:nvSpPr>
        <p:spPr>
          <a:xfrm>
            <a:off x="6948264" y="2348880"/>
            <a:ext cx="20185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9 grupos</a:t>
            </a:r>
            <a:endParaRPr lang="es-MX" sz="4000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2629707" y="4913873"/>
            <a:ext cx="417454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0" b="1" dirty="0" smtClean="0"/>
              <a:t>8 x 9 = 72</a:t>
            </a:r>
            <a:endParaRPr lang="es-MX" sz="8000" b="1" dirty="0"/>
          </a:p>
        </p:txBody>
      </p:sp>
      <p:pic>
        <p:nvPicPr>
          <p:cNvPr id="21" name="Picture 2" descr="https://educarpadre.files.wordpress.com/2011/03/monitos-7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4293096"/>
            <a:ext cx="1368152" cy="1419552"/>
          </a:xfrm>
          <a:prstGeom prst="rect">
            <a:avLst/>
          </a:prstGeom>
          <a:noFill/>
        </p:spPr>
      </p:pic>
      <p:pic>
        <p:nvPicPr>
          <p:cNvPr id="111" name="Picture 2" descr="https://aprendegimnasiacerebral.files.wordpress.com/2010/10/och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331640" cy="1916832"/>
          </a:xfrm>
          <a:prstGeom prst="rect">
            <a:avLst/>
          </a:prstGeom>
          <a:noFill/>
        </p:spPr>
      </p:pic>
      <p:grpSp>
        <p:nvGrpSpPr>
          <p:cNvPr id="115" name="114 Grupo"/>
          <p:cNvGrpSpPr/>
          <p:nvPr/>
        </p:nvGrpSpPr>
        <p:grpSpPr>
          <a:xfrm>
            <a:off x="5220072" y="620688"/>
            <a:ext cx="1656184" cy="1440160"/>
            <a:chOff x="3131840" y="620688"/>
            <a:chExt cx="2448272" cy="2448272"/>
          </a:xfrm>
        </p:grpSpPr>
        <p:sp>
          <p:nvSpPr>
            <p:cNvPr id="116" name="115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pic>
          <p:nvPicPr>
            <p:cNvPr id="117" name="Picture 2" descr="http://thumbs.dreamstime.com/x/conjunto-de-ocho-huevos-de-pascua-7329572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91880" y="1196752"/>
              <a:ext cx="1728192" cy="1368152"/>
            </a:xfrm>
            <a:prstGeom prst="rect">
              <a:avLst/>
            </a:prstGeom>
            <a:noFill/>
          </p:spPr>
        </p:pic>
      </p:grpSp>
      <p:grpSp>
        <p:nvGrpSpPr>
          <p:cNvPr id="118" name="117 Grupo"/>
          <p:cNvGrpSpPr/>
          <p:nvPr/>
        </p:nvGrpSpPr>
        <p:grpSpPr>
          <a:xfrm>
            <a:off x="3419872" y="620688"/>
            <a:ext cx="1656184" cy="1440160"/>
            <a:chOff x="3131840" y="620688"/>
            <a:chExt cx="2448272" cy="2448272"/>
          </a:xfrm>
        </p:grpSpPr>
        <p:sp>
          <p:nvSpPr>
            <p:cNvPr id="119" name="118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pic>
          <p:nvPicPr>
            <p:cNvPr id="120" name="Picture 2" descr="http://thumbs.dreamstime.com/x/conjunto-de-ocho-huevos-de-pascua-7329572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91880" y="1196752"/>
              <a:ext cx="1728192" cy="1368152"/>
            </a:xfrm>
            <a:prstGeom prst="rect">
              <a:avLst/>
            </a:prstGeom>
            <a:noFill/>
          </p:spPr>
        </p:pic>
      </p:grpSp>
      <p:grpSp>
        <p:nvGrpSpPr>
          <p:cNvPr id="121" name="120 Grupo"/>
          <p:cNvGrpSpPr/>
          <p:nvPr/>
        </p:nvGrpSpPr>
        <p:grpSpPr>
          <a:xfrm>
            <a:off x="1475656" y="620688"/>
            <a:ext cx="1656184" cy="1440160"/>
            <a:chOff x="3131840" y="620688"/>
            <a:chExt cx="2448272" cy="2448272"/>
          </a:xfrm>
        </p:grpSpPr>
        <p:sp>
          <p:nvSpPr>
            <p:cNvPr id="122" name="121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pic>
          <p:nvPicPr>
            <p:cNvPr id="123" name="Picture 2" descr="http://thumbs.dreamstime.com/x/conjunto-de-ocho-huevos-de-pascua-7329572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91880" y="1196752"/>
              <a:ext cx="1728192" cy="1368152"/>
            </a:xfrm>
            <a:prstGeom prst="rect">
              <a:avLst/>
            </a:prstGeom>
            <a:noFill/>
          </p:spPr>
        </p:pic>
      </p:grpSp>
      <p:grpSp>
        <p:nvGrpSpPr>
          <p:cNvPr id="124" name="123 Grupo"/>
          <p:cNvGrpSpPr/>
          <p:nvPr/>
        </p:nvGrpSpPr>
        <p:grpSpPr>
          <a:xfrm>
            <a:off x="5220072" y="2132856"/>
            <a:ext cx="1656184" cy="1440160"/>
            <a:chOff x="3131840" y="620688"/>
            <a:chExt cx="2448272" cy="2448272"/>
          </a:xfrm>
        </p:grpSpPr>
        <p:sp>
          <p:nvSpPr>
            <p:cNvPr id="125" name="124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pic>
          <p:nvPicPr>
            <p:cNvPr id="126" name="Picture 2" descr="http://thumbs.dreamstime.com/x/conjunto-de-ocho-huevos-de-pascua-7329572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91880" y="1196752"/>
              <a:ext cx="1728192" cy="1368152"/>
            </a:xfrm>
            <a:prstGeom prst="rect">
              <a:avLst/>
            </a:prstGeom>
            <a:noFill/>
          </p:spPr>
        </p:pic>
      </p:grpSp>
      <p:grpSp>
        <p:nvGrpSpPr>
          <p:cNvPr id="127" name="126 Grupo"/>
          <p:cNvGrpSpPr/>
          <p:nvPr/>
        </p:nvGrpSpPr>
        <p:grpSpPr>
          <a:xfrm>
            <a:off x="3419872" y="2132856"/>
            <a:ext cx="1656184" cy="1440160"/>
            <a:chOff x="3131840" y="620688"/>
            <a:chExt cx="2448272" cy="2448272"/>
          </a:xfrm>
        </p:grpSpPr>
        <p:sp>
          <p:nvSpPr>
            <p:cNvPr id="128" name="127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pic>
          <p:nvPicPr>
            <p:cNvPr id="129" name="Picture 2" descr="http://thumbs.dreamstime.com/x/conjunto-de-ocho-huevos-de-pascua-7329572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91880" y="1196752"/>
              <a:ext cx="1728192" cy="1368152"/>
            </a:xfrm>
            <a:prstGeom prst="rect">
              <a:avLst/>
            </a:prstGeom>
            <a:noFill/>
          </p:spPr>
        </p:pic>
      </p:grpSp>
      <p:grpSp>
        <p:nvGrpSpPr>
          <p:cNvPr id="130" name="129 Grupo"/>
          <p:cNvGrpSpPr/>
          <p:nvPr/>
        </p:nvGrpSpPr>
        <p:grpSpPr>
          <a:xfrm>
            <a:off x="1475656" y="2132856"/>
            <a:ext cx="1656184" cy="1440160"/>
            <a:chOff x="3131840" y="620688"/>
            <a:chExt cx="2448272" cy="2448272"/>
          </a:xfrm>
        </p:grpSpPr>
        <p:sp>
          <p:nvSpPr>
            <p:cNvPr id="131" name="130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pic>
          <p:nvPicPr>
            <p:cNvPr id="132" name="Picture 2" descr="http://thumbs.dreamstime.com/x/conjunto-de-ocho-huevos-de-pascua-7329572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91880" y="1196752"/>
              <a:ext cx="1728192" cy="1368152"/>
            </a:xfrm>
            <a:prstGeom prst="rect">
              <a:avLst/>
            </a:prstGeom>
            <a:noFill/>
          </p:spPr>
        </p:pic>
      </p:grpSp>
      <p:grpSp>
        <p:nvGrpSpPr>
          <p:cNvPr id="133" name="132 Grupo"/>
          <p:cNvGrpSpPr/>
          <p:nvPr/>
        </p:nvGrpSpPr>
        <p:grpSpPr>
          <a:xfrm>
            <a:off x="5364088" y="3717032"/>
            <a:ext cx="1656184" cy="1440160"/>
            <a:chOff x="3131840" y="620688"/>
            <a:chExt cx="2448272" cy="2448272"/>
          </a:xfrm>
        </p:grpSpPr>
        <p:sp>
          <p:nvSpPr>
            <p:cNvPr id="134" name="133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pic>
          <p:nvPicPr>
            <p:cNvPr id="135" name="Picture 2" descr="http://thumbs.dreamstime.com/x/conjunto-de-ocho-huevos-de-pascua-7329572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91880" y="1196752"/>
              <a:ext cx="1728192" cy="1368152"/>
            </a:xfrm>
            <a:prstGeom prst="rect">
              <a:avLst/>
            </a:prstGeom>
            <a:noFill/>
          </p:spPr>
        </p:pic>
      </p:grpSp>
      <p:grpSp>
        <p:nvGrpSpPr>
          <p:cNvPr id="136" name="135 Grupo"/>
          <p:cNvGrpSpPr/>
          <p:nvPr/>
        </p:nvGrpSpPr>
        <p:grpSpPr>
          <a:xfrm>
            <a:off x="3563888" y="3717032"/>
            <a:ext cx="1656184" cy="1440160"/>
            <a:chOff x="3131840" y="620688"/>
            <a:chExt cx="2448272" cy="2448272"/>
          </a:xfrm>
        </p:grpSpPr>
        <p:sp>
          <p:nvSpPr>
            <p:cNvPr id="137" name="136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pic>
          <p:nvPicPr>
            <p:cNvPr id="138" name="Picture 2" descr="http://thumbs.dreamstime.com/x/conjunto-de-ocho-huevos-de-pascua-7329572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91880" y="1196752"/>
              <a:ext cx="1728192" cy="1368152"/>
            </a:xfrm>
            <a:prstGeom prst="rect">
              <a:avLst/>
            </a:prstGeom>
            <a:noFill/>
          </p:spPr>
        </p:pic>
      </p:grpSp>
      <p:grpSp>
        <p:nvGrpSpPr>
          <p:cNvPr id="139" name="138 Grupo"/>
          <p:cNvGrpSpPr/>
          <p:nvPr/>
        </p:nvGrpSpPr>
        <p:grpSpPr>
          <a:xfrm>
            <a:off x="1619672" y="3717032"/>
            <a:ext cx="1656184" cy="1440160"/>
            <a:chOff x="3131840" y="620688"/>
            <a:chExt cx="2448272" cy="2448272"/>
          </a:xfrm>
        </p:grpSpPr>
        <p:sp>
          <p:nvSpPr>
            <p:cNvPr id="140" name="139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pic>
          <p:nvPicPr>
            <p:cNvPr id="141" name="Picture 2" descr="http://thumbs.dreamstime.com/x/conjunto-de-ocho-huevos-de-pascua-7329572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91880" y="1196752"/>
              <a:ext cx="1728192" cy="1368152"/>
            </a:xfrm>
            <a:prstGeom prst="rect">
              <a:avLst/>
            </a:prstGeom>
            <a:noFill/>
          </p:spPr>
        </p:pic>
      </p:grpSp>
      <p:pic>
        <p:nvPicPr>
          <p:cNvPr id="142" name="Picture 2" descr="http://thumbs.dreamstime.com/x/conjunto-de-ocho-huevos-de-pascua-732957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497" y="5949280"/>
            <a:ext cx="864096" cy="864096"/>
          </a:xfrm>
          <a:prstGeom prst="rect">
            <a:avLst/>
          </a:prstGeom>
          <a:noFill/>
        </p:spPr>
      </p:pic>
      <p:pic>
        <p:nvPicPr>
          <p:cNvPr id="143" name="Picture 2" descr="http://thumbs.dreamstime.com/x/conjunto-de-ocho-huevos-de-pascua-732957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4" y="5949280"/>
            <a:ext cx="936105" cy="864096"/>
          </a:xfrm>
          <a:prstGeom prst="rect">
            <a:avLst/>
          </a:prstGeom>
          <a:noFill/>
        </p:spPr>
      </p:pic>
      <p:pic>
        <p:nvPicPr>
          <p:cNvPr id="144" name="Picture 2" descr="http://thumbs.dreamstime.com/x/conjunto-de-ocho-huevos-de-pascua-732957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63688" y="5949280"/>
            <a:ext cx="864097" cy="864096"/>
          </a:xfrm>
          <a:prstGeom prst="rect">
            <a:avLst/>
          </a:prstGeom>
          <a:noFill/>
        </p:spPr>
      </p:pic>
      <p:pic>
        <p:nvPicPr>
          <p:cNvPr id="145" name="Picture 2" descr="http://thumbs.dreamstime.com/x/conjunto-de-ocho-huevos-de-pascua-732957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5776" y="5949280"/>
            <a:ext cx="936105" cy="864096"/>
          </a:xfrm>
          <a:prstGeom prst="rect">
            <a:avLst/>
          </a:prstGeom>
          <a:noFill/>
        </p:spPr>
      </p:pic>
      <p:pic>
        <p:nvPicPr>
          <p:cNvPr id="146" name="Picture 2" descr="http://thumbs.dreamstime.com/x/conjunto-de-ocho-huevos-de-pascua-732957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91880" y="5949280"/>
            <a:ext cx="936105" cy="864096"/>
          </a:xfrm>
          <a:prstGeom prst="rect">
            <a:avLst/>
          </a:prstGeom>
          <a:noFill/>
        </p:spPr>
      </p:pic>
      <p:pic>
        <p:nvPicPr>
          <p:cNvPr id="147" name="Picture 2" descr="http://thumbs.dreamstime.com/x/conjunto-de-ocho-huevos-de-pascua-732957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27984" y="5949280"/>
            <a:ext cx="1080119" cy="864096"/>
          </a:xfrm>
          <a:prstGeom prst="rect">
            <a:avLst/>
          </a:prstGeom>
          <a:noFill/>
        </p:spPr>
      </p:pic>
      <p:pic>
        <p:nvPicPr>
          <p:cNvPr id="148" name="Picture 2" descr="http://thumbs.dreamstime.com/x/conjunto-de-ocho-huevos-de-pascua-732957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8104" y="5949280"/>
            <a:ext cx="1080119" cy="864096"/>
          </a:xfrm>
          <a:prstGeom prst="rect">
            <a:avLst/>
          </a:prstGeom>
          <a:noFill/>
        </p:spPr>
      </p:pic>
      <p:pic>
        <p:nvPicPr>
          <p:cNvPr id="149" name="Picture 2" descr="http://thumbs.dreamstime.com/x/conjunto-de-ocho-huevos-de-pascua-732957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88225" y="5949280"/>
            <a:ext cx="1080119" cy="864096"/>
          </a:xfrm>
          <a:prstGeom prst="rect">
            <a:avLst/>
          </a:prstGeom>
          <a:noFill/>
        </p:spPr>
      </p:pic>
      <p:pic>
        <p:nvPicPr>
          <p:cNvPr id="150" name="Picture 2" descr="http://thumbs.dreamstime.com/x/conjunto-de-ocho-huevos-de-pascua-732957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40352" y="5949280"/>
            <a:ext cx="1080119" cy="864096"/>
          </a:xfrm>
          <a:prstGeom prst="rect">
            <a:avLst/>
          </a:prstGeom>
          <a:noFill/>
        </p:spPr>
      </p:pic>
      <p:pic>
        <p:nvPicPr>
          <p:cNvPr id="151" name="Picture 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452320" y="3645024"/>
            <a:ext cx="1314683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835696" y="-99392"/>
            <a:ext cx="54126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 smtClean="0"/>
              <a:t>Tabla de Multiplicar del 8</a:t>
            </a:r>
            <a:endParaRPr lang="es-MX" sz="4000" dirty="0"/>
          </a:p>
        </p:txBody>
      </p:sp>
      <p:sp>
        <p:nvSpPr>
          <p:cNvPr id="10" name="9 CuadroTexto"/>
          <p:cNvSpPr txBox="1"/>
          <p:nvPr/>
        </p:nvSpPr>
        <p:spPr>
          <a:xfrm>
            <a:off x="6981190" y="1052736"/>
            <a:ext cx="21273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8 pelotas</a:t>
            </a:r>
            <a:endParaRPr lang="es-MX" sz="4000" b="1" dirty="0"/>
          </a:p>
        </p:txBody>
      </p:sp>
      <p:sp>
        <p:nvSpPr>
          <p:cNvPr id="11" name="10 CuadroTexto"/>
          <p:cNvSpPr txBox="1"/>
          <p:nvPr/>
        </p:nvSpPr>
        <p:spPr>
          <a:xfrm>
            <a:off x="6948264" y="2348880"/>
            <a:ext cx="22781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10 grupos</a:t>
            </a:r>
            <a:endParaRPr lang="es-MX" sz="4000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2629707" y="4841865"/>
            <a:ext cx="469391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0" b="1" dirty="0" smtClean="0"/>
              <a:t>8 x 10 = 80</a:t>
            </a:r>
            <a:endParaRPr lang="es-MX" sz="8000" b="1" dirty="0"/>
          </a:p>
        </p:txBody>
      </p:sp>
      <p:pic>
        <p:nvPicPr>
          <p:cNvPr id="21" name="Picture 2" descr="https://educarpadre.files.wordpress.com/2011/03/monitos-7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4293096"/>
            <a:ext cx="1368152" cy="1419552"/>
          </a:xfrm>
          <a:prstGeom prst="rect">
            <a:avLst/>
          </a:prstGeom>
          <a:noFill/>
        </p:spPr>
      </p:pic>
      <p:pic>
        <p:nvPicPr>
          <p:cNvPr id="114" name="Picture 2" descr="https://aprendegimnasiacerebral.files.wordpress.com/2010/10/och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331640" cy="1916832"/>
          </a:xfrm>
          <a:prstGeom prst="rect">
            <a:avLst/>
          </a:prstGeom>
          <a:noFill/>
        </p:spPr>
      </p:pic>
      <p:grpSp>
        <p:nvGrpSpPr>
          <p:cNvPr id="115" name="114 Grupo"/>
          <p:cNvGrpSpPr/>
          <p:nvPr/>
        </p:nvGrpSpPr>
        <p:grpSpPr>
          <a:xfrm>
            <a:off x="5220072" y="476672"/>
            <a:ext cx="1656184" cy="1440160"/>
            <a:chOff x="3131840" y="620688"/>
            <a:chExt cx="2448272" cy="2448272"/>
          </a:xfrm>
        </p:grpSpPr>
        <p:sp>
          <p:nvSpPr>
            <p:cNvPr id="116" name="115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pic>
          <p:nvPicPr>
            <p:cNvPr id="117" name="Picture 2" descr="http://thumbs.dreamstime.com/x/conjunto-de-ocho-huevos-de-pascua-7329572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91880" y="1196752"/>
              <a:ext cx="1728192" cy="1368152"/>
            </a:xfrm>
            <a:prstGeom prst="rect">
              <a:avLst/>
            </a:prstGeom>
            <a:noFill/>
          </p:spPr>
        </p:pic>
      </p:grpSp>
      <p:grpSp>
        <p:nvGrpSpPr>
          <p:cNvPr id="118" name="117 Grupo"/>
          <p:cNvGrpSpPr/>
          <p:nvPr/>
        </p:nvGrpSpPr>
        <p:grpSpPr>
          <a:xfrm>
            <a:off x="3419872" y="476672"/>
            <a:ext cx="1656184" cy="1440160"/>
            <a:chOff x="3131840" y="620688"/>
            <a:chExt cx="2448272" cy="2448272"/>
          </a:xfrm>
        </p:grpSpPr>
        <p:sp>
          <p:nvSpPr>
            <p:cNvPr id="119" name="118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pic>
          <p:nvPicPr>
            <p:cNvPr id="120" name="Picture 2" descr="http://thumbs.dreamstime.com/x/conjunto-de-ocho-huevos-de-pascua-7329572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91880" y="1196752"/>
              <a:ext cx="1728192" cy="1368152"/>
            </a:xfrm>
            <a:prstGeom prst="rect">
              <a:avLst/>
            </a:prstGeom>
            <a:noFill/>
          </p:spPr>
        </p:pic>
      </p:grpSp>
      <p:grpSp>
        <p:nvGrpSpPr>
          <p:cNvPr id="121" name="120 Grupo"/>
          <p:cNvGrpSpPr/>
          <p:nvPr/>
        </p:nvGrpSpPr>
        <p:grpSpPr>
          <a:xfrm>
            <a:off x="1475656" y="476672"/>
            <a:ext cx="1656184" cy="1440160"/>
            <a:chOff x="3131840" y="620688"/>
            <a:chExt cx="2448272" cy="2448272"/>
          </a:xfrm>
        </p:grpSpPr>
        <p:sp>
          <p:nvSpPr>
            <p:cNvPr id="122" name="121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pic>
          <p:nvPicPr>
            <p:cNvPr id="123" name="Picture 2" descr="http://thumbs.dreamstime.com/x/conjunto-de-ocho-huevos-de-pascua-7329572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91880" y="1196752"/>
              <a:ext cx="1728192" cy="1368152"/>
            </a:xfrm>
            <a:prstGeom prst="rect">
              <a:avLst/>
            </a:prstGeom>
            <a:noFill/>
          </p:spPr>
        </p:pic>
      </p:grpSp>
      <p:grpSp>
        <p:nvGrpSpPr>
          <p:cNvPr id="124" name="123 Grupo"/>
          <p:cNvGrpSpPr/>
          <p:nvPr/>
        </p:nvGrpSpPr>
        <p:grpSpPr>
          <a:xfrm>
            <a:off x="5220072" y="2060848"/>
            <a:ext cx="1656184" cy="1440160"/>
            <a:chOff x="3131840" y="620688"/>
            <a:chExt cx="2448272" cy="2448272"/>
          </a:xfrm>
        </p:grpSpPr>
        <p:sp>
          <p:nvSpPr>
            <p:cNvPr id="125" name="124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pic>
          <p:nvPicPr>
            <p:cNvPr id="126" name="Picture 2" descr="http://thumbs.dreamstime.com/x/conjunto-de-ocho-huevos-de-pascua-7329572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91880" y="1196752"/>
              <a:ext cx="1728192" cy="1368152"/>
            </a:xfrm>
            <a:prstGeom prst="rect">
              <a:avLst/>
            </a:prstGeom>
            <a:noFill/>
          </p:spPr>
        </p:pic>
      </p:grpSp>
      <p:grpSp>
        <p:nvGrpSpPr>
          <p:cNvPr id="127" name="126 Grupo"/>
          <p:cNvGrpSpPr/>
          <p:nvPr/>
        </p:nvGrpSpPr>
        <p:grpSpPr>
          <a:xfrm>
            <a:off x="3419872" y="2060848"/>
            <a:ext cx="1656184" cy="1440160"/>
            <a:chOff x="3131840" y="620688"/>
            <a:chExt cx="2448272" cy="2448272"/>
          </a:xfrm>
        </p:grpSpPr>
        <p:sp>
          <p:nvSpPr>
            <p:cNvPr id="128" name="127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pic>
          <p:nvPicPr>
            <p:cNvPr id="129" name="Picture 2" descr="http://thumbs.dreamstime.com/x/conjunto-de-ocho-huevos-de-pascua-7329572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91880" y="1196752"/>
              <a:ext cx="1728192" cy="1368152"/>
            </a:xfrm>
            <a:prstGeom prst="rect">
              <a:avLst/>
            </a:prstGeom>
            <a:noFill/>
          </p:spPr>
        </p:pic>
      </p:grpSp>
      <p:grpSp>
        <p:nvGrpSpPr>
          <p:cNvPr id="130" name="129 Grupo"/>
          <p:cNvGrpSpPr/>
          <p:nvPr/>
        </p:nvGrpSpPr>
        <p:grpSpPr>
          <a:xfrm>
            <a:off x="1475656" y="2060848"/>
            <a:ext cx="1656184" cy="1440160"/>
            <a:chOff x="3131840" y="620688"/>
            <a:chExt cx="2448272" cy="2448272"/>
          </a:xfrm>
        </p:grpSpPr>
        <p:sp>
          <p:nvSpPr>
            <p:cNvPr id="131" name="130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pic>
          <p:nvPicPr>
            <p:cNvPr id="132" name="Picture 2" descr="http://thumbs.dreamstime.com/x/conjunto-de-ocho-huevos-de-pascua-7329572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91880" y="1196752"/>
              <a:ext cx="1728192" cy="1368152"/>
            </a:xfrm>
            <a:prstGeom prst="rect">
              <a:avLst/>
            </a:prstGeom>
            <a:noFill/>
          </p:spPr>
        </p:pic>
      </p:grpSp>
      <p:grpSp>
        <p:nvGrpSpPr>
          <p:cNvPr id="133" name="132 Grupo"/>
          <p:cNvGrpSpPr/>
          <p:nvPr/>
        </p:nvGrpSpPr>
        <p:grpSpPr>
          <a:xfrm>
            <a:off x="5292080" y="3645024"/>
            <a:ext cx="1656184" cy="1440160"/>
            <a:chOff x="3131840" y="620688"/>
            <a:chExt cx="2448272" cy="2448272"/>
          </a:xfrm>
        </p:grpSpPr>
        <p:sp>
          <p:nvSpPr>
            <p:cNvPr id="134" name="133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pic>
          <p:nvPicPr>
            <p:cNvPr id="135" name="Picture 2" descr="http://thumbs.dreamstime.com/x/conjunto-de-ocho-huevos-de-pascua-7329572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91880" y="1196752"/>
              <a:ext cx="1728192" cy="1368152"/>
            </a:xfrm>
            <a:prstGeom prst="rect">
              <a:avLst/>
            </a:prstGeom>
            <a:noFill/>
          </p:spPr>
        </p:pic>
      </p:grpSp>
      <p:grpSp>
        <p:nvGrpSpPr>
          <p:cNvPr id="136" name="135 Grupo"/>
          <p:cNvGrpSpPr/>
          <p:nvPr/>
        </p:nvGrpSpPr>
        <p:grpSpPr>
          <a:xfrm>
            <a:off x="3491880" y="3645024"/>
            <a:ext cx="1656184" cy="1440160"/>
            <a:chOff x="3131840" y="620688"/>
            <a:chExt cx="2448272" cy="2448272"/>
          </a:xfrm>
        </p:grpSpPr>
        <p:sp>
          <p:nvSpPr>
            <p:cNvPr id="137" name="136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pic>
          <p:nvPicPr>
            <p:cNvPr id="138" name="Picture 2" descr="http://thumbs.dreamstime.com/x/conjunto-de-ocho-huevos-de-pascua-7329572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91880" y="1196752"/>
              <a:ext cx="1728192" cy="1368152"/>
            </a:xfrm>
            <a:prstGeom prst="rect">
              <a:avLst/>
            </a:prstGeom>
            <a:noFill/>
          </p:spPr>
        </p:pic>
      </p:grpSp>
      <p:grpSp>
        <p:nvGrpSpPr>
          <p:cNvPr id="139" name="138 Grupo"/>
          <p:cNvGrpSpPr/>
          <p:nvPr/>
        </p:nvGrpSpPr>
        <p:grpSpPr>
          <a:xfrm>
            <a:off x="1547664" y="3645024"/>
            <a:ext cx="1656184" cy="1440160"/>
            <a:chOff x="3131840" y="620688"/>
            <a:chExt cx="2448272" cy="2448272"/>
          </a:xfrm>
        </p:grpSpPr>
        <p:sp>
          <p:nvSpPr>
            <p:cNvPr id="140" name="139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pic>
          <p:nvPicPr>
            <p:cNvPr id="141" name="Picture 2" descr="http://thumbs.dreamstime.com/x/conjunto-de-ocho-huevos-de-pascua-7329572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91880" y="1196752"/>
              <a:ext cx="1728192" cy="1368152"/>
            </a:xfrm>
            <a:prstGeom prst="rect">
              <a:avLst/>
            </a:prstGeom>
            <a:noFill/>
          </p:spPr>
        </p:pic>
      </p:grpSp>
      <p:grpSp>
        <p:nvGrpSpPr>
          <p:cNvPr id="142" name="141 Grupo"/>
          <p:cNvGrpSpPr/>
          <p:nvPr/>
        </p:nvGrpSpPr>
        <p:grpSpPr>
          <a:xfrm>
            <a:off x="7164288" y="3645024"/>
            <a:ext cx="1656184" cy="1440160"/>
            <a:chOff x="3131840" y="620688"/>
            <a:chExt cx="2448272" cy="2448272"/>
          </a:xfrm>
        </p:grpSpPr>
        <p:sp>
          <p:nvSpPr>
            <p:cNvPr id="143" name="142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pic>
          <p:nvPicPr>
            <p:cNvPr id="144" name="Picture 2" descr="http://thumbs.dreamstime.com/x/conjunto-de-ocho-huevos-de-pascua-7329572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91880" y="1196752"/>
              <a:ext cx="1728192" cy="1368152"/>
            </a:xfrm>
            <a:prstGeom prst="rect">
              <a:avLst/>
            </a:prstGeom>
            <a:noFill/>
          </p:spPr>
        </p:pic>
      </p:grpSp>
      <p:pic>
        <p:nvPicPr>
          <p:cNvPr id="145" name="Picture 2" descr="http://thumbs.dreamstime.com/x/conjunto-de-ocho-huevos-de-pascua-732957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497" y="5949280"/>
            <a:ext cx="720079" cy="864096"/>
          </a:xfrm>
          <a:prstGeom prst="rect">
            <a:avLst/>
          </a:prstGeom>
          <a:noFill/>
        </p:spPr>
      </p:pic>
      <p:pic>
        <p:nvPicPr>
          <p:cNvPr id="146" name="Picture 2" descr="http://thumbs.dreamstime.com/x/conjunto-de-ocho-huevos-de-pascua-732957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5949280"/>
            <a:ext cx="792088" cy="864096"/>
          </a:xfrm>
          <a:prstGeom prst="rect">
            <a:avLst/>
          </a:prstGeom>
          <a:noFill/>
        </p:spPr>
      </p:pic>
      <p:pic>
        <p:nvPicPr>
          <p:cNvPr id="147" name="Picture 2" descr="http://thumbs.dreamstime.com/x/conjunto-de-ocho-huevos-de-pascua-732957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47664" y="5949280"/>
            <a:ext cx="720080" cy="864096"/>
          </a:xfrm>
          <a:prstGeom prst="rect">
            <a:avLst/>
          </a:prstGeom>
          <a:noFill/>
        </p:spPr>
      </p:pic>
      <p:pic>
        <p:nvPicPr>
          <p:cNvPr id="148" name="Picture 2" descr="http://thumbs.dreamstime.com/x/conjunto-de-ocho-huevos-de-pascua-732957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67744" y="5949280"/>
            <a:ext cx="864096" cy="864096"/>
          </a:xfrm>
          <a:prstGeom prst="rect">
            <a:avLst/>
          </a:prstGeom>
          <a:noFill/>
        </p:spPr>
      </p:pic>
      <p:pic>
        <p:nvPicPr>
          <p:cNvPr id="149" name="Picture 2" descr="http://thumbs.dreamstime.com/x/conjunto-de-ocho-huevos-de-pascua-732957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31840" y="5949280"/>
            <a:ext cx="936105" cy="864096"/>
          </a:xfrm>
          <a:prstGeom prst="rect">
            <a:avLst/>
          </a:prstGeom>
          <a:noFill/>
        </p:spPr>
      </p:pic>
      <p:pic>
        <p:nvPicPr>
          <p:cNvPr id="150" name="Picture 2" descr="http://thumbs.dreamstime.com/x/conjunto-de-ocho-huevos-de-pascua-732957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39952" y="5949280"/>
            <a:ext cx="1080119" cy="864096"/>
          </a:xfrm>
          <a:prstGeom prst="rect">
            <a:avLst/>
          </a:prstGeom>
          <a:noFill/>
        </p:spPr>
      </p:pic>
      <p:pic>
        <p:nvPicPr>
          <p:cNvPr id="151" name="Picture 2" descr="http://thumbs.dreamstime.com/x/conjunto-de-ocho-huevos-de-pascua-732957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20072" y="5949280"/>
            <a:ext cx="1080119" cy="864096"/>
          </a:xfrm>
          <a:prstGeom prst="rect">
            <a:avLst/>
          </a:prstGeom>
          <a:noFill/>
        </p:spPr>
      </p:pic>
      <p:pic>
        <p:nvPicPr>
          <p:cNvPr id="152" name="Picture 2" descr="http://thumbs.dreamstime.com/x/conjunto-de-ocho-huevos-de-pascua-732957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28184" y="5949280"/>
            <a:ext cx="1080119" cy="864096"/>
          </a:xfrm>
          <a:prstGeom prst="rect">
            <a:avLst/>
          </a:prstGeom>
          <a:noFill/>
        </p:spPr>
      </p:pic>
      <p:pic>
        <p:nvPicPr>
          <p:cNvPr id="153" name="Picture 2" descr="http://thumbs.dreamstime.com/x/conjunto-de-ocho-huevos-de-pascua-732957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08304" y="5949280"/>
            <a:ext cx="1080119" cy="864096"/>
          </a:xfrm>
          <a:prstGeom prst="rect">
            <a:avLst/>
          </a:prstGeom>
          <a:noFill/>
        </p:spPr>
      </p:pic>
      <p:pic>
        <p:nvPicPr>
          <p:cNvPr id="154" name="Picture 2" descr="http://thumbs.dreamstime.com/x/conjunto-de-ocho-huevos-de-pascua-732957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80041" y="5949280"/>
            <a:ext cx="763959" cy="864096"/>
          </a:xfrm>
          <a:prstGeom prst="rect">
            <a:avLst/>
          </a:prstGeom>
          <a:noFill/>
        </p:spPr>
      </p:pic>
      <p:pic>
        <p:nvPicPr>
          <p:cNvPr id="155" name="Picture 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2204864"/>
            <a:ext cx="1314683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118994" y="-27384"/>
            <a:ext cx="49012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3600" b="1" dirty="0" smtClean="0"/>
              <a:t>SERIE DE LA TABLA DEL 8</a:t>
            </a:r>
            <a:endParaRPr lang="es-MX" sz="3600" b="1" dirty="0"/>
          </a:p>
        </p:txBody>
      </p:sp>
      <p:pic>
        <p:nvPicPr>
          <p:cNvPr id="3078" name="Picture 6" descr="http://etc.usf.edu/presentations/extras/letters/fridge_magnets/red/34/X-40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1268760"/>
            <a:ext cx="2855117" cy="2706272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100079" y="5226878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>
                <a:solidFill>
                  <a:srgbClr val="FF0000"/>
                </a:solidFill>
              </a:rPr>
              <a:t>0</a:t>
            </a:r>
            <a:endParaRPr lang="es-MX" sz="4000" b="1" dirty="0">
              <a:solidFill>
                <a:srgbClr val="FF0000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91831" y="5226878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>
                <a:solidFill>
                  <a:srgbClr val="00B050"/>
                </a:solidFill>
              </a:rPr>
              <a:t>8</a:t>
            </a:r>
            <a:endParaRPr lang="es-MX" sz="4000" b="1" dirty="0">
              <a:solidFill>
                <a:srgbClr val="00B050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980216" y="5241394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>
                <a:solidFill>
                  <a:schemeClr val="accent6">
                    <a:lumMod val="75000"/>
                  </a:schemeClr>
                </a:solidFill>
              </a:rPr>
              <a:t>16</a:t>
            </a:r>
            <a:endParaRPr lang="es-MX" sz="4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476343" y="5226878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>
                <a:solidFill>
                  <a:srgbClr val="00B0F0"/>
                </a:solidFill>
              </a:rPr>
              <a:t>32</a:t>
            </a:r>
            <a:endParaRPr lang="es-MX" sz="4000" b="1" dirty="0">
              <a:solidFill>
                <a:srgbClr val="00B0F0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684255" y="5226878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>
                <a:solidFill>
                  <a:schemeClr val="bg2">
                    <a:lumMod val="25000"/>
                  </a:schemeClr>
                </a:solidFill>
              </a:rPr>
              <a:t>24</a:t>
            </a:r>
            <a:endParaRPr lang="es-MX" sz="4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4268431" y="5219327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>
                <a:solidFill>
                  <a:schemeClr val="accent3">
                    <a:lumMod val="75000"/>
                  </a:schemeClr>
                </a:solidFill>
              </a:rPr>
              <a:t>40</a:t>
            </a:r>
            <a:endParaRPr lang="es-MX" sz="40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60519" y="5219327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>
                <a:solidFill>
                  <a:srgbClr val="7030A0"/>
                </a:solidFill>
              </a:rPr>
              <a:t>48</a:t>
            </a:r>
            <a:endParaRPr lang="es-MX" sz="4000" b="1" dirty="0">
              <a:solidFill>
                <a:srgbClr val="7030A0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5852607" y="5239072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>
                <a:solidFill>
                  <a:srgbClr val="C00000"/>
                </a:solidFill>
              </a:rPr>
              <a:t>56</a:t>
            </a:r>
            <a:endParaRPr lang="es-MX" sz="4000" b="1" dirty="0">
              <a:solidFill>
                <a:srgbClr val="C00000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6516720" y="5219327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>
                <a:solidFill>
                  <a:srgbClr val="FF0066"/>
                </a:solidFill>
              </a:rPr>
              <a:t>64</a:t>
            </a:r>
            <a:endParaRPr lang="es-MX" sz="4000" b="1" dirty="0">
              <a:solidFill>
                <a:srgbClr val="FF0066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7308808" y="5239072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>
                <a:solidFill>
                  <a:srgbClr val="0000FF"/>
                </a:solidFill>
              </a:rPr>
              <a:t>72</a:t>
            </a:r>
            <a:endParaRPr lang="es-MX" sz="4000" b="1" dirty="0">
              <a:solidFill>
                <a:srgbClr val="0000FF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8028888" y="5239072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>
                <a:solidFill>
                  <a:srgbClr val="FFCC00"/>
                </a:solidFill>
              </a:rPr>
              <a:t>80</a:t>
            </a:r>
            <a:endParaRPr lang="es-MX" sz="4000" b="1" dirty="0">
              <a:solidFill>
                <a:srgbClr val="FFCC00"/>
              </a:solidFill>
            </a:endParaRPr>
          </a:p>
        </p:txBody>
      </p:sp>
      <p:pic>
        <p:nvPicPr>
          <p:cNvPr id="3076" name="Picture 4" descr="https://upload.wikimedia.org/wikipedia/commons/thumb/5/5c/Comma.png/150px-Comm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8101" y="5298886"/>
            <a:ext cx="432048" cy="576064"/>
          </a:xfrm>
          <a:prstGeom prst="rect">
            <a:avLst/>
          </a:prstGeom>
          <a:noFill/>
        </p:spPr>
      </p:pic>
      <p:pic>
        <p:nvPicPr>
          <p:cNvPr id="18" name="Picture 4" descr="https://upload.wikimedia.org/wikipedia/commons/thumb/5/5c/Comma.png/150px-Comma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96223" y="5226878"/>
            <a:ext cx="486054" cy="648072"/>
          </a:xfrm>
          <a:prstGeom prst="rect">
            <a:avLst/>
          </a:prstGeom>
          <a:noFill/>
        </p:spPr>
      </p:pic>
      <p:pic>
        <p:nvPicPr>
          <p:cNvPr id="20" name="Picture 4" descr="https://upload.wikimedia.org/wikipedia/commons/thumb/5/5c/Comma.png/150px-Comma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34305" y="5226878"/>
            <a:ext cx="486054" cy="648072"/>
          </a:xfrm>
          <a:prstGeom prst="rect">
            <a:avLst/>
          </a:prstGeom>
          <a:noFill/>
        </p:spPr>
      </p:pic>
      <p:pic>
        <p:nvPicPr>
          <p:cNvPr id="21" name="Picture 4" descr="https://upload.wikimedia.org/wikipedia/commons/thumb/5/5c/Comma.png/150px-Comma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98401" y="5226878"/>
            <a:ext cx="486054" cy="648072"/>
          </a:xfrm>
          <a:prstGeom prst="rect">
            <a:avLst/>
          </a:prstGeom>
          <a:noFill/>
        </p:spPr>
      </p:pic>
      <p:pic>
        <p:nvPicPr>
          <p:cNvPr id="22" name="Picture 4" descr="https://upload.wikimedia.org/wikipedia/commons/thumb/5/5c/Comma.png/150px-Comma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8481" y="5226878"/>
            <a:ext cx="486054" cy="648072"/>
          </a:xfrm>
          <a:prstGeom prst="rect">
            <a:avLst/>
          </a:prstGeom>
          <a:noFill/>
        </p:spPr>
      </p:pic>
      <p:pic>
        <p:nvPicPr>
          <p:cNvPr id="23" name="Picture 4" descr="https://upload.wikimedia.org/wikipedia/commons/thumb/5/5c/Comma.png/150px-Comma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82577" y="5226878"/>
            <a:ext cx="486054" cy="648072"/>
          </a:xfrm>
          <a:prstGeom prst="rect">
            <a:avLst/>
          </a:prstGeom>
          <a:noFill/>
        </p:spPr>
      </p:pic>
      <p:pic>
        <p:nvPicPr>
          <p:cNvPr id="24" name="Picture 4" descr="https://upload.wikimedia.org/wikipedia/commons/thumb/5/5c/Comma.png/150px-Comma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84655" y="5226878"/>
            <a:ext cx="486054" cy="648072"/>
          </a:xfrm>
          <a:prstGeom prst="rect">
            <a:avLst/>
          </a:prstGeom>
          <a:noFill/>
        </p:spPr>
      </p:pic>
      <p:pic>
        <p:nvPicPr>
          <p:cNvPr id="25" name="Picture 4" descr="https://upload.wikimedia.org/wikipedia/commons/thumb/5/5c/Comma.png/150px-Comma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22737" y="5226878"/>
            <a:ext cx="486054" cy="648072"/>
          </a:xfrm>
          <a:prstGeom prst="rect">
            <a:avLst/>
          </a:prstGeom>
          <a:noFill/>
        </p:spPr>
      </p:pic>
      <p:pic>
        <p:nvPicPr>
          <p:cNvPr id="26" name="Picture 4" descr="https://upload.wikimedia.org/wikipedia/commons/thumb/5/5c/Comma.png/150px-Comma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14825" y="5226878"/>
            <a:ext cx="486054" cy="648072"/>
          </a:xfrm>
          <a:prstGeom prst="rect">
            <a:avLst/>
          </a:prstGeom>
          <a:noFill/>
        </p:spPr>
      </p:pic>
      <p:sp>
        <p:nvSpPr>
          <p:cNvPr id="30" name="29 CuadroTexto"/>
          <p:cNvSpPr txBox="1"/>
          <p:nvPr/>
        </p:nvSpPr>
        <p:spPr>
          <a:xfrm>
            <a:off x="1172087" y="4221088"/>
            <a:ext cx="80084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i="1" dirty="0" smtClean="0"/>
              <a:t>0    1   2     3      4       5       6      7     8      9    10</a:t>
            </a:r>
            <a:endParaRPr lang="es-MX" sz="3200" b="1" i="1" dirty="0"/>
          </a:p>
        </p:txBody>
      </p:sp>
      <p:cxnSp>
        <p:nvCxnSpPr>
          <p:cNvPr id="32" name="31 Conector recto de flecha"/>
          <p:cNvCxnSpPr/>
          <p:nvPr/>
        </p:nvCxnSpPr>
        <p:spPr>
          <a:xfrm>
            <a:off x="1316103" y="4797152"/>
            <a:ext cx="0" cy="504056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4" name="33 Conector recto de flecha"/>
          <p:cNvCxnSpPr/>
          <p:nvPr/>
        </p:nvCxnSpPr>
        <p:spPr>
          <a:xfrm>
            <a:off x="1892167" y="4797152"/>
            <a:ext cx="0" cy="504056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5" name="34 Conector recto de flecha"/>
          <p:cNvCxnSpPr/>
          <p:nvPr/>
        </p:nvCxnSpPr>
        <p:spPr>
          <a:xfrm>
            <a:off x="2468231" y="4797152"/>
            <a:ext cx="0" cy="504056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6" name="35 Conector recto de flecha"/>
          <p:cNvCxnSpPr/>
          <p:nvPr/>
        </p:nvCxnSpPr>
        <p:spPr>
          <a:xfrm>
            <a:off x="3044295" y="4797152"/>
            <a:ext cx="0" cy="504056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7" name="36 Conector recto de flecha"/>
          <p:cNvCxnSpPr/>
          <p:nvPr/>
        </p:nvCxnSpPr>
        <p:spPr>
          <a:xfrm>
            <a:off x="3836383" y="4797152"/>
            <a:ext cx="0" cy="504056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8" name="37 Conector recto de flecha"/>
          <p:cNvCxnSpPr/>
          <p:nvPr/>
        </p:nvCxnSpPr>
        <p:spPr>
          <a:xfrm>
            <a:off x="4628471" y="4869160"/>
            <a:ext cx="0" cy="504056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9" name="38 Conector recto de flecha"/>
          <p:cNvCxnSpPr/>
          <p:nvPr/>
        </p:nvCxnSpPr>
        <p:spPr>
          <a:xfrm>
            <a:off x="5492567" y="4869160"/>
            <a:ext cx="0" cy="504056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0" name="39 Conector recto de flecha"/>
          <p:cNvCxnSpPr/>
          <p:nvPr/>
        </p:nvCxnSpPr>
        <p:spPr>
          <a:xfrm>
            <a:off x="6284655" y="4869160"/>
            <a:ext cx="0" cy="504056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1" name="40 Conector recto de flecha"/>
          <p:cNvCxnSpPr/>
          <p:nvPr/>
        </p:nvCxnSpPr>
        <p:spPr>
          <a:xfrm>
            <a:off x="6932727" y="4869160"/>
            <a:ext cx="0" cy="504056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2" name="41 Conector recto de flecha"/>
          <p:cNvCxnSpPr/>
          <p:nvPr/>
        </p:nvCxnSpPr>
        <p:spPr>
          <a:xfrm>
            <a:off x="7652807" y="4869160"/>
            <a:ext cx="0" cy="504056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3" name="42 Conector recto de flecha"/>
          <p:cNvCxnSpPr/>
          <p:nvPr/>
        </p:nvCxnSpPr>
        <p:spPr>
          <a:xfrm>
            <a:off x="8372887" y="4869160"/>
            <a:ext cx="0" cy="504056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5" name="44 CuadroTexto"/>
          <p:cNvSpPr txBox="1"/>
          <p:nvPr/>
        </p:nvSpPr>
        <p:spPr>
          <a:xfrm>
            <a:off x="24999" y="5229200"/>
            <a:ext cx="12346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3600" b="1" dirty="0" smtClean="0"/>
              <a:t>SERIE</a:t>
            </a:r>
            <a:endParaRPr lang="es-MX" sz="3600" b="1" dirty="0"/>
          </a:p>
        </p:txBody>
      </p:sp>
      <p:sp>
        <p:nvSpPr>
          <p:cNvPr id="46" name="45 CuadroTexto"/>
          <p:cNvSpPr txBox="1"/>
          <p:nvPr/>
        </p:nvSpPr>
        <p:spPr>
          <a:xfrm>
            <a:off x="107504" y="4293096"/>
            <a:ext cx="11321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1200" b="1" dirty="0" smtClean="0"/>
              <a:t>NUMEROS DEL</a:t>
            </a:r>
          </a:p>
          <a:p>
            <a:pPr algn="ctr"/>
            <a:r>
              <a:rPr lang="es-MX" sz="1200" b="1" dirty="0" smtClean="0"/>
              <a:t>0 AL 10</a:t>
            </a:r>
            <a:endParaRPr lang="es-MX" sz="1200" b="1" dirty="0"/>
          </a:p>
        </p:txBody>
      </p:sp>
      <p:pic>
        <p:nvPicPr>
          <p:cNvPr id="47" name="Picture 2" descr="https://aprendegimnasiacerebral.files.wordpress.com/2010/10/ocho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2120486" cy="18448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http://vignette4.wikia.nocookie.net/inciclopedia/images/a/a5/X.png/revision/latest?cb=2009112520425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88640"/>
            <a:ext cx="936104" cy="936104"/>
          </a:xfrm>
          <a:prstGeom prst="rect">
            <a:avLst/>
          </a:prstGeom>
          <a:noFill/>
        </p:spPr>
      </p:pic>
      <p:sp>
        <p:nvSpPr>
          <p:cNvPr id="7" name="6 CuadroTexto"/>
          <p:cNvSpPr txBox="1"/>
          <p:nvPr/>
        </p:nvSpPr>
        <p:spPr>
          <a:xfrm>
            <a:off x="35496" y="2430608"/>
            <a:ext cx="340158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b="1" dirty="0" smtClean="0"/>
              <a:t>1</a:t>
            </a:r>
          </a:p>
          <a:p>
            <a:endParaRPr lang="es-MX" sz="2400" b="1" dirty="0" smtClean="0"/>
          </a:p>
          <a:p>
            <a:endParaRPr lang="es-MX" sz="2400" b="1" dirty="0" smtClean="0"/>
          </a:p>
          <a:p>
            <a:r>
              <a:rPr lang="es-MX" sz="2400" b="1" dirty="0" smtClean="0"/>
              <a:t>2</a:t>
            </a:r>
          </a:p>
          <a:p>
            <a:endParaRPr lang="es-MX" sz="2400" b="1" dirty="0" smtClean="0"/>
          </a:p>
          <a:p>
            <a:r>
              <a:rPr lang="es-MX" sz="2400" b="1" dirty="0" smtClean="0"/>
              <a:t>3</a:t>
            </a:r>
          </a:p>
          <a:p>
            <a:endParaRPr lang="es-MX" sz="2400" b="1" dirty="0" smtClean="0"/>
          </a:p>
          <a:p>
            <a:endParaRPr lang="es-MX" sz="2400" b="1" dirty="0" smtClean="0"/>
          </a:p>
          <a:p>
            <a:r>
              <a:rPr lang="es-MX" sz="2400" b="1" dirty="0" smtClean="0"/>
              <a:t>4</a:t>
            </a:r>
          </a:p>
          <a:p>
            <a:endParaRPr lang="es-MX" sz="2400" b="1" dirty="0" smtClean="0"/>
          </a:p>
          <a:p>
            <a:r>
              <a:rPr lang="es-MX" sz="2400" b="1" dirty="0" smtClean="0"/>
              <a:t>5</a:t>
            </a:r>
            <a:endParaRPr lang="es-MX" sz="2400" b="1" dirty="0"/>
          </a:p>
        </p:txBody>
      </p:sp>
      <p:sp>
        <p:nvSpPr>
          <p:cNvPr id="8" name="7 Elipse"/>
          <p:cNvSpPr/>
          <p:nvPr/>
        </p:nvSpPr>
        <p:spPr>
          <a:xfrm>
            <a:off x="467544" y="2166928"/>
            <a:ext cx="1198006" cy="861256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Elipse"/>
          <p:cNvSpPr/>
          <p:nvPr/>
        </p:nvSpPr>
        <p:spPr>
          <a:xfrm>
            <a:off x="493674" y="3114310"/>
            <a:ext cx="1198006" cy="861256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9 Elipse"/>
          <p:cNvSpPr/>
          <p:nvPr/>
        </p:nvSpPr>
        <p:spPr>
          <a:xfrm>
            <a:off x="1938636" y="2997425"/>
            <a:ext cx="1198006" cy="861256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Elipse"/>
          <p:cNvSpPr/>
          <p:nvPr/>
        </p:nvSpPr>
        <p:spPr>
          <a:xfrm>
            <a:off x="458746" y="4043237"/>
            <a:ext cx="1198006" cy="861256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11 Elipse"/>
          <p:cNvSpPr/>
          <p:nvPr/>
        </p:nvSpPr>
        <p:spPr>
          <a:xfrm>
            <a:off x="2009106" y="3981718"/>
            <a:ext cx="1198006" cy="861256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" name="12 Elipse"/>
          <p:cNvSpPr/>
          <p:nvPr/>
        </p:nvSpPr>
        <p:spPr>
          <a:xfrm>
            <a:off x="3488996" y="3920200"/>
            <a:ext cx="1198006" cy="861256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" name="13 Elipse"/>
          <p:cNvSpPr/>
          <p:nvPr/>
        </p:nvSpPr>
        <p:spPr>
          <a:xfrm>
            <a:off x="458746" y="4966012"/>
            <a:ext cx="1198006" cy="861256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14 Elipse"/>
          <p:cNvSpPr/>
          <p:nvPr/>
        </p:nvSpPr>
        <p:spPr>
          <a:xfrm>
            <a:off x="1763688" y="4966012"/>
            <a:ext cx="1198006" cy="861256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" name="15 Elipse"/>
          <p:cNvSpPr/>
          <p:nvPr/>
        </p:nvSpPr>
        <p:spPr>
          <a:xfrm>
            <a:off x="3059832" y="4922949"/>
            <a:ext cx="1198006" cy="861256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7" name="16 Elipse"/>
          <p:cNvSpPr/>
          <p:nvPr/>
        </p:nvSpPr>
        <p:spPr>
          <a:xfrm>
            <a:off x="4355976" y="4922949"/>
            <a:ext cx="1198006" cy="861256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pSp>
        <p:nvGrpSpPr>
          <p:cNvPr id="45" name="44 Grupo"/>
          <p:cNvGrpSpPr/>
          <p:nvPr/>
        </p:nvGrpSpPr>
        <p:grpSpPr>
          <a:xfrm>
            <a:off x="323528" y="5888787"/>
            <a:ext cx="6382582" cy="928926"/>
            <a:chOff x="323528" y="5824903"/>
            <a:chExt cx="6382582" cy="988473"/>
          </a:xfrm>
        </p:grpSpPr>
        <p:sp>
          <p:nvSpPr>
            <p:cNvPr id="18" name="17 Elipse"/>
            <p:cNvSpPr/>
            <p:nvPr/>
          </p:nvSpPr>
          <p:spPr>
            <a:xfrm>
              <a:off x="323528" y="5896911"/>
              <a:ext cx="1198006" cy="916465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9" name="18 Elipse"/>
            <p:cNvSpPr/>
            <p:nvPr/>
          </p:nvSpPr>
          <p:spPr>
            <a:xfrm>
              <a:off x="1619672" y="5877272"/>
              <a:ext cx="1198006" cy="916465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20" name="19 Elipse"/>
            <p:cNvSpPr/>
            <p:nvPr/>
          </p:nvSpPr>
          <p:spPr>
            <a:xfrm>
              <a:off x="2915816" y="5824903"/>
              <a:ext cx="1198006" cy="916465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21" name="20 Elipse"/>
            <p:cNvSpPr/>
            <p:nvPr/>
          </p:nvSpPr>
          <p:spPr>
            <a:xfrm>
              <a:off x="4211960" y="5824903"/>
              <a:ext cx="1198006" cy="916465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22" name="21 Elipse"/>
            <p:cNvSpPr/>
            <p:nvPr/>
          </p:nvSpPr>
          <p:spPr>
            <a:xfrm>
              <a:off x="5508104" y="5824903"/>
              <a:ext cx="1198006" cy="916465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pic>
        <p:nvPicPr>
          <p:cNvPr id="26632" name="Picture 8" descr="http://images.all-free-download.com/images/graphiclarge/tango_style_equals_11589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5696" y="2154624"/>
            <a:ext cx="845651" cy="738220"/>
          </a:xfrm>
          <a:prstGeom prst="rect">
            <a:avLst/>
          </a:prstGeom>
          <a:noFill/>
        </p:spPr>
      </p:pic>
      <p:pic>
        <p:nvPicPr>
          <p:cNvPr id="24" name="Picture 8" descr="http://images.all-free-download.com/images/graphiclarge/tango_style_equals_11589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8054" y="2997425"/>
            <a:ext cx="845651" cy="738220"/>
          </a:xfrm>
          <a:prstGeom prst="rect">
            <a:avLst/>
          </a:prstGeom>
          <a:noFill/>
        </p:spPr>
      </p:pic>
      <p:pic>
        <p:nvPicPr>
          <p:cNvPr id="25" name="Picture 8" descr="http://images.all-free-download.com/images/graphiclarge/tango_style_equals_11589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98415" y="4043237"/>
            <a:ext cx="845651" cy="738220"/>
          </a:xfrm>
          <a:prstGeom prst="rect">
            <a:avLst/>
          </a:prstGeom>
          <a:noFill/>
        </p:spPr>
      </p:pic>
      <p:pic>
        <p:nvPicPr>
          <p:cNvPr id="26" name="Picture 8" descr="http://images.all-free-download.com/images/graphiclarge/tango_style_equals_11589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98557" y="5027530"/>
            <a:ext cx="845651" cy="738220"/>
          </a:xfrm>
          <a:prstGeom prst="rect">
            <a:avLst/>
          </a:prstGeom>
          <a:noFill/>
        </p:spPr>
      </p:pic>
      <p:pic>
        <p:nvPicPr>
          <p:cNvPr id="28" name="Picture 8" descr="http://images.all-free-download.com/images/graphiclarge/tango_style_equals_11589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22693" y="5950305"/>
            <a:ext cx="845651" cy="738220"/>
          </a:xfrm>
          <a:prstGeom prst="rect">
            <a:avLst/>
          </a:prstGeom>
          <a:noFill/>
        </p:spPr>
      </p:pic>
      <p:sp>
        <p:nvSpPr>
          <p:cNvPr id="29" name="28 Rectángulo"/>
          <p:cNvSpPr/>
          <p:nvPr/>
        </p:nvSpPr>
        <p:spPr>
          <a:xfrm>
            <a:off x="2843808" y="2111648"/>
            <a:ext cx="894881" cy="78119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0" name="29 Rectángulo"/>
          <p:cNvSpPr/>
          <p:nvPr/>
        </p:nvSpPr>
        <p:spPr>
          <a:xfrm>
            <a:off x="4193705" y="2812871"/>
            <a:ext cx="894881" cy="78119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1" name="30 Rectángulo"/>
          <p:cNvSpPr/>
          <p:nvPr/>
        </p:nvSpPr>
        <p:spPr>
          <a:xfrm>
            <a:off x="5744066" y="3858682"/>
            <a:ext cx="894881" cy="78119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2" name="31 Rectángulo"/>
          <p:cNvSpPr/>
          <p:nvPr/>
        </p:nvSpPr>
        <p:spPr>
          <a:xfrm>
            <a:off x="6413423" y="4953795"/>
            <a:ext cx="894881" cy="78119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3" name="32 Rectángulo"/>
          <p:cNvSpPr/>
          <p:nvPr/>
        </p:nvSpPr>
        <p:spPr>
          <a:xfrm>
            <a:off x="7596336" y="5870331"/>
            <a:ext cx="894881" cy="78119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5" name="34 Rectángulo"/>
          <p:cNvSpPr/>
          <p:nvPr/>
        </p:nvSpPr>
        <p:spPr>
          <a:xfrm>
            <a:off x="35496" y="1539441"/>
            <a:ext cx="340158" cy="4338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2400" b="1" dirty="0" smtClean="0"/>
              <a:t>0</a:t>
            </a:r>
          </a:p>
        </p:txBody>
      </p:sp>
      <p:sp>
        <p:nvSpPr>
          <p:cNvPr id="36" name="35 Elipse"/>
          <p:cNvSpPr/>
          <p:nvPr/>
        </p:nvSpPr>
        <p:spPr>
          <a:xfrm>
            <a:off x="467544" y="1268760"/>
            <a:ext cx="1080120" cy="793586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38" name="Picture 8" descr="http://images.all-free-download.com/images/graphiclarge/tango_style_equals_11589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3688" y="1410252"/>
            <a:ext cx="845651" cy="738220"/>
          </a:xfrm>
          <a:prstGeom prst="rect">
            <a:avLst/>
          </a:prstGeom>
          <a:noFill/>
        </p:spPr>
      </p:pic>
      <p:sp>
        <p:nvSpPr>
          <p:cNvPr id="39" name="38 CuadroTexto"/>
          <p:cNvSpPr txBox="1"/>
          <p:nvPr/>
        </p:nvSpPr>
        <p:spPr>
          <a:xfrm>
            <a:off x="3923928" y="2348880"/>
            <a:ext cx="1008609" cy="3470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 smtClean="0"/>
              <a:t>PELOTAS</a:t>
            </a:r>
            <a:endParaRPr lang="es-MX" b="1" dirty="0"/>
          </a:p>
        </p:txBody>
      </p:sp>
      <p:sp>
        <p:nvSpPr>
          <p:cNvPr id="40" name="39 CuadroTexto"/>
          <p:cNvSpPr txBox="1"/>
          <p:nvPr/>
        </p:nvSpPr>
        <p:spPr>
          <a:xfrm>
            <a:off x="5220072" y="3068960"/>
            <a:ext cx="1327608" cy="3470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 smtClean="0"/>
              <a:t>MANZANAS</a:t>
            </a:r>
            <a:endParaRPr lang="es-MX" b="1" dirty="0"/>
          </a:p>
        </p:txBody>
      </p:sp>
      <p:sp>
        <p:nvSpPr>
          <p:cNvPr id="41" name="40 CuadroTexto"/>
          <p:cNvSpPr txBox="1"/>
          <p:nvPr/>
        </p:nvSpPr>
        <p:spPr>
          <a:xfrm>
            <a:off x="6732240" y="4149080"/>
            <a:ext cx="1363578" cy="3470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 smtClean="0"/>
              <a:t>CORAZONES</a:t>
            </a:r>
            <a:endParaRPr lang="es-MX" b="1" dirty="0"/>
          </a:p>
        </p:txBody>
      </p:sp>
      <p:sp>
        <p:nvSpPr>
          <p:cNvPr id="42" name="41 CuadroTexto"/>
          <p:cNvSpPr txBox="1"/>
          <p:nvPr/>
        </p:nvSpPr>
        <p:spPr>
          <a:xfrm>
            <a:off x="7452320" y="5203998"/>
            <a:ext cx="1298304" cy="260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b="1" dirty="0" smtClean="0"/>
              <a:t>COMPUTADORAS</a:t>
            </a:r>
            <a:endParaRPr lang="es-MX" sz="1200" b="1" dirty="0"/>
          </a:p>
        </p:txBody>
      </p:sp>
      <p:sp>
        <p:nvSpPr>
          <p:cNvPr id="43" name="42 CuadroTexto"/>
          <p:cNvSpPr txBox="1"/>
          <p:nvPr/>
        </p:nvSpPr>
        <p:spPr>
          <a:xfrm>
            <a:off x="7596336" y="6625072"/>
            <a:ext cx="1007007" cy="260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b="1" dirty="0" smtClean="0"/>
              <a:t>SOMBRILLAS</a:t>
            </a:r>
            <a:endParaRPr lang="es-MX" sz="1200" b="1" dirty="0"/>
          </a:p>
        </p:txBody>
      </p:sp>
      <p:sp>
        <p:nvSpPr>
          <p:cNvPr id="44" name="43 CuadroTexto"/>
          <p:cNvSpPr txBox="1"/>
          <p:nvPr/>
        </p:nvSpPr>
        <p:spPr>
          <a:xfrm>
            <a:off x="683568" y="2564904"/>
            <a:ext cx="75373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 smtClean="0"/>
              <a:t>8 PELOTAS</a:t>
            </a:r>
            <a:endParaRPr lang="es-MX" sz="1000" b="1" dirty="0"/>
          </a:p>
        </p:txBody>
      </p:sp>
      <p:sp>
        <p:nvSpPr>
          <p:cNvPr id="47" name="46 CuadroTexto"/>
          <p:cNvSpPr txBox="1"/>
          <p:nvPr/>
        </p:nvSpPr>
        <p:spPr>
          <a:xfrm>
            <a:off x="683568" y="3573016"/>
            <a:ext cx="9140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 smtClean="0"/>
              <a:t>8 MANZANAS</a:t>
            </a:r>
            <a:endParaRPr lang="es-MX" sz="1000" b="1" dirty="0"/>
          </a:p>
        </p:txBody>
      </p:sp>
      <p:sp>
        <p:nvSpPr>
          <p:cNvPr id="48" name="47 CuadroTexto"/>
          <p:cNvSpPr txBox="1"/>
          <p:nvPr/>
        </p:nvSpPr>
        <p:spPr>
          <a:xfrm>
            <a:off x="2123728" y="3501008"/>
            <a:ext cx="9140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 smtClean="0"/>
              <a:t>8 MANZANAS</a:t>
            </a:r>
            <a:endParaRPr lang="es-MX" sz="1000" b="1" dirty="0"/>
          </a:p>
        </p:txBody>
      </p:sp>
      <p:sp>
        <p:nvSpPr>
          <p:cNvPr id="49" name="48 CuadroTexto"/>
          <p:cNvSpPr txBox="1"/>
          <p:nvPr/>
        </p:nvSpPr>
        <p:spPr>
          <a:xfrm>
            <a:off x="611560" y="4581128"/>
            <a:ext cx="93807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 smtClean="0"/>
              <a:t>8 CORAZONES</a:t>
            </a:r>
            <a:endParaRPr lang="es-MX" sz="1000" b="1" dirty="0"/>
          </a:p>
        </p:txBody>
      </p:sp>
      <p:sp>
        <p:nvSpPr>
          <p:cNvPr id="50" name="49 CuadroTexto"/>
          <p:cNvSpPr txBox="1"/>
          <p:nvPr/>
        </p:nvSpPr>
        <p:spPr>
          <a:xfrm>
            <a:off x="2123728" y="4509120"/>
            <a:ext cx="93807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 smtClean="0"/>
              <a:t>8 CORAZONES</a:t>
            </a:r>
            <a:endParaRPr lang="es-MX" sz="1000" b="1" dirty="0"/>
          </a:p>
        </p:txBody>
      </p:sp>
      <p:sp>
        <p:nvSpPr>
          <p:cNvPr id="51" name="50 CuadroTexto"/>
          <p:cNvSpPr txBox="1"/>
          <p:nvPr/>
        </p:nvSpPr>
        <p:spPr>
          <a:xfrm>
            <a:off x="3635896" y="4437112"/>
            <a:ext cx="93807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 smtClean="0"/>
              <a:t>8 CORAZONES</a:t>
            </a:r>
            <a:endParaRPr lang="es-MX" sz="1000" b="1" dirty="0"/>
          </a:p>
        </p:txBody>
      </p:sp>
      <p:sp>
        <p:nvSpPr>
          <p:cNvPr id="52" name="51 CuadroTexto"/>
          <p:cNvSpPr txBox="1"/>
          <p:nvPr/>
        </p:nvSpPr>
        <p:spPr>
          <a:xfrm>
            <a:off x="467544" y="5445224"/>
            <a:ext cx="121539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 smtClean="0"/>
              <a:t>8 COMPUTADORAS</a:t>
            </a:r>
            <a:endParaRPr lang="es-MX" sz="1000" b="1" dirty="0"/>
          </a:p>
        </p:txBody>
      </p:sp>
      <p:sp>
        <p:nvSpPr>
          <p:cNvPr id="53" name="52 CuadroTexto"/>
          <p:cNvSpPr txBox="1"/>
          <p:nvPr/>
        </p:nvSpPr>
        <p:spPr>
          <a:xfrm>
            <a:off x="1763688" y="5445224"/>
            <a:ext cx="121539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 smtClean="0"/>
              <a:t>8 COMPUTADORAS</a:t>
            </a:r>
            <a:endParaRPr lang="es-MX" sz="1000" b="1" dirty="0"/>
          </a:p>
        </p:txBody>
      </p:sp>
      <p:sp>
        <p:nvSpPr>
          <p:cNvPr id="54" name="53 CuadroTexto"/>
          <p:cNvSpPr txBox="1"/>
          <p:nvPr/>
        </p:nvSpPr>
        <p:spPr>
          <a:xfrm>
            <a:off x="3059832" y="5373216"/>
            <a:ext cx="121539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 smtClean="0"/>
              <a:t>8 COMPUTADORAS</a:t>
            </a:r>
            <a:endParaRPr lang="es-MX" sz="1000" b="1" dirty="0"/>
          </a:p>
        </p:txBody>
      </p:sp>
      <p:sp>
        <p:nvSpPr>
          <p:cNvPr id="55" name="54 CuadroTexto"/>
          <p:cNvSpPr txBox="1"/>
          <p:nvPr/>
        </p:nvSpPr>
        <p:spPr>
          <a:xfrm>
            <a:off x="4355976" y="5373216"/>
            <a:ext cx="121539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 smtClean="0"/>
              <a:t>8 COMPUTADORAS</a:t>
            </a:r>
            <a:endParaRPr lang="es-MX" sz="1000" b="1" dirty="0"/>
          </a:p>
        </p:txBody>
      </p:sp>
      <p:sp>
        <p:nvSpPr>
          <p:cNvPr id="56" name="55 CuadroTexto"/>
          <p:cNvSpPr txBox="1"/>
          <p:nvPr/>
        </p:nvSpPr>
        <p:spPr>
          <a:xfrm>
            <a:off x="4328355" y="6309320"/>
            <a:ext cx="96372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 smtClean="0"/>
              <a:t>8 SOMBRILLAS</a:t>
            </a:r>
            <a:endParaRPr lang="es-MX" sz="1000" b="1" dirty="0"/>
          </a:p>
        </p:txBody>
      </p:sp>
      <p:sp>
        <p:nvSpPr>
          <p:cNvPr id="57" name="56 CuadroTexto"/>
          <p:cNvSpPr txBox="1"/>
          <p:nvPr/>
        </p:nvSpPr>
        <p:spPr>
          <a:xfrm>
            <a:off x="1763688" y="6381328"/>
            <a:ext cx="96372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 smtClean="0"/>
              <a:t>8 SOMBRILLAS</a:t>
            </a:r>
            <a:endParaRPr lang="es-MX" sz="1000" b="1" dirty="0"/>
          </a:p>
        </p:txBody>
      </p:sp>
      <p:sp>
        <p:nvSpPr>
          <p:cNvPr id="58" name="57 CuadroTexto"/>
          <p:cNvSpPr txBox="1"/>
          <p:nvPr/>
        </p:nvSpPr>
        <p:spPr>
          <a:xfrm>
            <a:off x="3059832" y="6381328"/>
            <a:ext cx="96372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 smtClean="0"/>
              <a:t>8 SOMBRILLAS</a:t>
            </a:r>
            <a:endParaRPr lang="es-MX" sz="1000" b="1" dirty="0"/>
          </a:p>
        </p:txBody>
      </p:sp>
      <p:sp>
        <p:nvSpPr>
          <p:cNvPr id="59" name="58 CuadroTexto"/>
          <p:cNvSpPr txBox="1"/>
          <p:nvPr/>
        </p:nvSpPr>
        <p:spPr>
          <a:xfrm>
            <a:off x="395536" y="6381328"/>
            <a:ext cx="96372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 smtClean="0"/>
              <a:t>8 SOMBRILLAS</a:t>
            </a:r>
            <a:endParaRPr lang="es-MX" sz="1000" b="1" dirty="0"/>
          </a:p>
        </p:txBody>
      </p:sp>
      <p:sp>
        <p:nvSpPr>
          <p:cNvPr id="60" name="59 CuadroTexto"/>
          <p:cNvSpPr txBox="1"/>
          <p:nvPr/>
        </p:nvSpPr>
        <p:spPr>
          <a:xfrm>
            <a:off x="5652120" y="6309320"/>
            <a:ext cx="96372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 smtClean="0"/>
              <a:t>8 SOMBRILLAS</a:t>
            </a:r>
            <a:endParaRPr lang="es-MX" sz="1000" b="1" dirty="0"/>
          </a:p>
        </p:txBody>
      </p:sp>
      <p:pic>
        <p:nvPicPr>
          <p:cNvPr id="5122" name="Picture 2" descr="http://cdn5.dibujos.net/dibujos/pintados/201215/numero-8-letras-y-numeros-numeros-pintado-por-tototin-9730928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1343917" cy="10527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http://vignette4.wikia.nocookie.net/inciclopedia/images/a/a5/X.png/revision/latest?cb=2009112520425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44624"/>
            <a:ext cx="936104" cy="936104"/>
          </a:xfrm>
          <a:prstGeom prst="rect">
            <a:avLst/>
          </a:prstGeom>
          <a:noFill/>
        </p:spPr>
      </p:pic>
      <p:pic>
        <p:nvPicPr>
          <p:cNvPr id="26632" name="Picture 8" descr="http://images.all-free-download.com/images/graphiclarge/tango_style_equals_11589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4088" y="1199401"/>
            <a:ext cx="845651" cy="785542"/>
          </a:xfrm>
          <a:prstGeom prst="rect">
            <a:avLst/>
          </a:prstGeom>
          <a:noFill/>
        </p:spPr>
      </p:pic>
      <p:pic>
        <p:nvPicPr>
          <p:cNvPr id="24" name="Picture 8" descr="http://images.all-free-download.com/images/graphiclarge/tango_style_equals_11589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2419050"/>
            <a:ext cx="845651" cy="785542"/>
          </a:xfrm>
          <a:prstGeom prst="rect">
            <a:avLst/>
          </a:prstGeom>
          <a:noFill/>
        </p:spPr>
      </p:pic>
      <p:pic>
        <p:nvPicPr>
          <p:cNvPr id="25" name="Picture 8" descr="http://images.all-free-download.com/images/graphiclarge/tango_style_equals_11589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3571178"/>
            <a:ext cx="845651" cy="785542"/>
          </a:xfrm>
          <a:prstGeom prst="rect">
            <a:avLst/>
          </a:prstGeom>
          <a:noFill/>
        </p:spPr>
      </p:pic>
      <p:pic>
        <p:nvPicPr>
          <p:cNvPr id="26" name="Picture 8" descr="http://images.all-free-download.com/images/graphiclarge/tango_style_equals_11589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4716760"/>
            <a:ext cx="523258" cy="713534"/>
          </a:xfrm>
          <a:prstGeom prst="rect">
            <a:avLst/>
          </a:prstGeom>
          <a:noFill/>
        </p:spPr>
      </p:pic>
      <p:pic>
        <p:nvPicPr>
          <p:cNvPr id="28" name="Picture 8" descr="http://images.all-free-download.com/images/graphiclarge/tango_style_equals_11589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8344" y="5940896"/>
            <a:ext cx="465108" cy="432048"/>
          </a:xfrm>
          <a:prstGeom prst="rect">
            <a:avLst/>
          </a:prstGeom>
          <a:noFill/>
        </p:spPr>
      </p:pic>
      <p:sp>
        <p:nvSpPr>
          <p:cNvPr id="29" name="28 Rectángulo"/>
          <p:cNvSpPr/>
          <p:nvPr/>
        </p:nvSpPr>
        <p:spPr>
          <a:xfrm>
            <a:off x="6197399" y="1127393"/>
            <a:ext cx="894881" cy="83127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0" name="29 Rectángulo"/>
          <p:cNvSpPr/>
          <p:nvPr/>
        </p:nvSpPr>
        <p:spPr>
          <a:xfrm>
            <a:off x="6372200" y="2340496"/>
            <a:ext cx="894881" cy="83127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1" name="30 Rectángulo"/>
          <p:cNvSpPr/>
          <p:nvPr/>
        </p:nvSpPr>
        <p:spPr>
          <a:xfrm>
            <a:off x="6876256" y="3453439"/>
            <a:ext cx="894881" cy="83127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2" name="31 Rectángulo"/>
          <p:cNvSpPr/>
          <p:nvPr/>
        </p:nvSpPr>
        <p:spPr>
          <a:xfrm>
            <a:off x="7380312" y="4572744"/>
            <a:ext cx="894881" cy="83127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3" name="32 Rectángulo"/>
          <p:cNvSpPr/>
          <p:nvPr/>
        </p:nvSpPr>
        <p:spPr>
          <a:xfrm>
            <a:off x="8141615" y="5685687"/>
            <a:ext cx="894881" cy="83127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5" name="34 Rectángulo"/>
          <p:cNvSpPr/>
          <p:nvPr/>
        </p:nvSpPr>
        <p:spPr>
          <a:xfrm>
            <a:off x="35496" y="1590799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2400" b="1" dirty="0" smtClean="0"/>
              <a:t>6</a:t>
            </a:r>
          </a:p>
        </p:txBody>
      </p:sp>
      <p:sp>
        <p:nvSpPr>
          <p:cNvPr id="39" name="38 CuadroTexto"/>
          <p:cNvSpPr txBox="1"/>
          <p:nvPr/>
        </p:nvSpPr>
        <p:spPr>
          <a:xfrm>
            <a:off x="7236296" y="1271409"/>
            <a:ext cx="11792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 smtClean="0"/>
              <a:t>PLATANOS</a:t>
            </a:r>
            <a:endParaRPr lang="es-MX" b="1" dirty="0"/>
          </a:p>
        </p:txBody>
      </p:sp>
      <p:sp>
        <p:nvSpPr>
          <p:cNvPr id="40" name="39 CuadroTexto"/>
          <p:cNvSpPr txBox="1"/>
          <p:nvPr/>
        </p:nvSpPr>
        <p:spPr>
          <a:xfrm>
            <a:off x="7380312" y="2556520"/>
            <a:ext cx="8885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 smtClean="0"/>
              <a:t>FLORES</a:t>
            </a:r>
            <a:endParaRPr lang="es-MX" b="1" dirty="0"/>
          </a:p>
        </p:txBody>
      </p:sp>
      <p:sp>
        <p:nvSpPr>
          <p:cNvPr id="41" name="40 CuadroTexto"/>
          <p:cNvSpPr txBox="1"/>
          <p:nvPr/>
        </p:nvSpPr>
        <p:spPr>
          <a:xfrm>
            <a:off x="7884368" y="3708648"/>
            <a:ext cx="7952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 smtClean="0"/>
              <a:t>CARROS</a:t>
            </a:r>
            <a:endParaRPr lang="es-MX" sz="1400" b="1" dirty="0"/>
          </a:p>
        </p:txBody>
      </p:sp>
      <p:sp>
        <p:nvSpPr>
          <p:cNvPr id="42" name="41 CuadroTexto"/>
          <p:cNvSpPr txBox="1"/>
          <p:nvPr/>
        </p:nvSpPr>
        <p:spPr>
          <a:xfrm>
            <a:off x="8028384" y="5375865"/>
            <a:ext cx="10219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b="1" dirty="0" smtClean="0"/>
              <a:t>TRIANGULOS</a:t>
            </a:r>
            <a:endParaRPr lang="es-MX" sz="1200" b="1" dirty="0"/>
          </a:p>
        </p:txBody>
      </p:sp>
      <p:sp>
        <p:nvSpPr>
          <p:cNvPr id="43" name="42 CuadroTexto"/>
          <p:cNvSpPr txBox="1"/>
          <p:nvPr/>
        </p:nvSpPr>
        <p:spPr>
          <a:xfrm>
            <a:off x="8167990" y="6536377"/>
            <a:ext cx="9562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b="1" dirty="0" smtClean="0"/>
              <a:t>ASTERISCO</a:t>
            </a:r>
            <a:r>
              <a:rPr lang="es-MX" sz="1200" dirty="0" smtClean="0"/>
              <a:t>S</a:t>
            </a:r>
            <a:endParaRPr lang="es-MX" sz="1200" dirty="0"/>
          </a:p>
        </p:txBody>
      </p:sp>
      <p:sp>
        <p:nvSpPr>
          <p:cNvPr id="50" name="49 Rectángulo"/>
          <p:cNvSpPr/>
          <p:nvPr/>
        </p:nvSpPr>
        <p:spPr>
          <a:xfrm>
            <a:off x="55378" y="2628528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2400" b="1" dirty="0" smtClean="0"/>
              <a:t>7</a:t>
            </a:r>
          </a:p>
        </p:txBody>
      </p:sp>
      <p:sp>
        <p:nvSpPr>
          <p:cNvPr id="51" name="50 Rectángulo"/>
          <p:cNvSpPr/>
          <p:nvPr/>
        </p:nvSpPr>
        <p:spPr>
          <a:xfrm>
            <a:off x="55378" y="3780656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2400" b="1" dirty="0" smtClean="0"/>
              <a:t>8</a:t>
            </a:r>
          </a:p>
        </p:txBody>
      </p:sp>
      <p:sp>
        <p:nvSpPr>
          <p:cNvPr id="52" name="51 Rectángulo"/>
          <p:cNvSpPr/>
          <p:nvPr/>
        </p:nvSpPr>
        <p:spPr>
          <a:xfrm>
            <a:off x="30226" y="4975175"/>
            <a:ext cx="36531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400" b="1" dirty="0" smtClean="0"/>
              <a:t>9</a:t>
            </a:r>
          </a:p>
        </p:txBody>
      </p:sp>
      <p:sp>
        <p:nvSpPr>
          <p:cNvPr id="53" name="52 Rectángulo"/>
          <p:cNvSpPr/>
          <p:nvPr/>
        </p:nvSpPr>
        <p:spPr>
          <a:xfrm>
            <a:off x="-36512" y="5983287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2400" b="1" dirty="0" smtClean="0"/>
              <a:t>10</a:t>
            </a:r>
          </a:p>
        </p:txBody>
      </p:sp>
      <p:grpSp>
        <p:nvGrpSpPr>
          <p:cNvPr id="117" name="116 Grupo"/>
          <p:cNvGrpSpPr/>
          <p:nvPr/>
        </p:nvGrpSpPr>
        <p:grpSpPr>
          <a:xfrm>
            <a:off x="475928" y="3420616"/>
            <a:ext cx="5680248" cy="1008112"/>
            <a:chOff x="475928" y="3573016"/>
            <a:chExt cx="5680248" cy="1008112"/>
          </a:xfrm>
        </p:grpSpPr>
        <p:sp>
          <p:nvSpPr>
            <p:cNvPr id="81" name="80 Elipse"/>
            <p:cNvSpPr/>
            <p:nvPr/>
          </p:nvSpPr>
          <p:spPr>
            <a:xfrm>
              <a:off x="1202713" y="3646455"/>
              <a:ext cx="629283" cy="934673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82" name="81 Elipse"/>
            <p:cNvSpPr/>
            <p:nvPr/>
          </p:nvSpPr>
          <p:spPr>
            <a:xfrm>
              <a:off x="1896571" y="3626425"/>
              <a:ext cx="629283" cy="934673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83" name="82 Elipse"/>
            <p:cNvSpPr/>
            <p:nvPr/>
          </p:nvSpPr>
          <p:spPr>
            <a:xfrm>
              <a:off x="2606893" y="3573016"/>
              <a:ext cx="629283" cy="934673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84" name="83 Elipse"/>
            <p:cNvSpPr/>
            <p:nvPr/>
          </p:nvSpPr>
          <p:spPr>
            <a:xfrm>
              <a:off x="3317215" y="3573016"/>
              <a:ext cx="629283" cy="934673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85" name="84 Elipse"/>
            <p:cNvSpPr/>
            <p:nvPr/>
          </p:nvSpPr>
          <p:spPr>
            <a:xfrm>
              <a:off x="4092111" y="3573016"/>
              <a:ext cx="629283" cy="934673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86" name="85 Elipse"/>
            <p:cNvSpPr/>
            <p:nvPr/>
          </p:nvSpPr>
          <p:spPr>
            <a:xfrm>
              <a:off x="475928" y="3645024"/>
              <a:ext cx="629283" cy="934673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87" name="86 Elipse"/>
            <p:cNvSpPr/>
            <p:nvPr/>
          </p:nvSpPr>
          <p:spPr>
            <a:xfrm>
              <a:off x="4806813" y="3573016"/>
              <a:ext cx="629283" cy="934673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88" name="87 Elipse"/>
            <p:cNvSpPr/>
            <p:nvPr/>
          </p:nvSpPr>
          <p:spPr>
            <a:xfrm>
              <a:off x="5526893" y="3573016"/>
              <a:ext cx="629283" cy="934673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sp>
        <p:nvSpPr>
          <p:cNvPr id="96" name="95 Elipse"/>
          <p:cNvSpPr/>
          <p:nvPr/>
        </p:nvSpPr>
        <p:spPr>
          <a:xfrm>
            <a:off x="1194329" y="4646183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7" name="96 Elipse"/>
          <p:cNvSpPr/>
          <p:nvPr/>
        </p:nvSpPr>
        <p:spPr>
          <a:xfrm>
            <a:off x="1888187" y="4626153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8" name="97 Elipse"/>
          <p:cNvSpPr/>
          <p:nvPr/>
        </p:nvSpPr>
        <p:spPr>
          <a:xfrm>
            <a:off x="2598509" y="4572744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9" name="98 Elipse"/>
          <p:cNvSpPr/>
          <p:nvPr/>
        </p:nvSpPr>
        <p:spPr>
          <a:xfrm>
            <a:off x="3308831" y="4572744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0" name="99 Elipse"/>
          <p:cNvSpPr/>
          <p:nvPr/>
        </p:nvSpPr>
        <p:spPr>
          <a:xfrm>
            <a:off x="4083727" y="4572744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1" name="100 Elipse"/>
          <p:cNvSpPr/>
          <p:nvPr/>
        </p:nvSpPr>
        <p:spPr>
          <a:xfrm>
            <a:off x="467544" y="4644752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2" name="101 Elipse"/>
          <p:cNvSpPr/>
          <p:nvPr/>
        </p:nvSpPr>
        <p:spPr>
          <a:xfrm>
            <a:off x="4798429" y="4572744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3" name="102 Elipse"/>
          <p:cNvSpPr/>
          <p:nvPr/>
        </p:nvSpPr>
        <p:spPr>
          <a:xfrm>
            <a:off x="5518509" y="4572744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4" name="103 Elipse"/>
          <p:cNvSpPr/>
          <p:nvPr/>
        </p:nvSpPr>
        <p:spPr>
          <a:xfrm>
            <a:off x="6238589" y="4572744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pSp>
        <p:nvGrpSpPr>
          <p:cNvPr id="106" name="105 Grupo"/>
          <p:cNvGrpSpPr/>
          <p:nvPr/>
        </p:nvGrpSpPr>
        <p:grpSpPr>
          <a:xfrm>
            <a:off x="628328" y="5733256"/>
            <a:ext cx="7192416" cy="1008112"/>
            <a:chOff x="403920" y="5528265"/>
            <a:chExt cx="7192416" cy="1008112"/>
          </a:xfrm>
        </p:grpSpPr>
        <p:sp>
          <p:nvSpPr>
            <p:cNvPr id="107" name="106 Elipse"/>
            <p:cNvSpPr/>
            <p:nvPr/>
          </p:nvSpPr>
          <p:spPr>
            <a:xfrm>
              <a:off x="1130705" y="5601704"/>
              <a:ext cx="629283" cy="934673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08" name="107 Elipse"/>
            <p:cNvSpPr/>
            <p:nvPr/>
          </p:nvSpPr>
          <p:spPr>
            <a:xfrm>
              <a:off x="1824563" y="5581674"/>
              <a:ext cx="629283" cy="934673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09" name="108 Elipse"/>
            <p:cNvSpPr/>
            <p:nvPr/>
          </p:nvSpPr>
          <p:spPr>
            <a:xfrm>
              <a:off x="2534885" y="5528265"/>
              <a:ext cx="629283" cy="934673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10" name="109 Elipse"/>
            <p:cNvSpPr/>
            <p:nvPr/>
          </p:nvSpPr>
          <p:spPr>
            <a:xfrm>
              <a:off x="3245207" y="5528265"/>
              <a:ext cx="629283" cy="934673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11" name="110 Elipse"/>
            <p:cNvSpPr/>
            <p:nvPr/>
          </p:nvSpPr>
          <p:spPr>
            <a:xfrm>
              <a:off x="4020103" y="5528265"/>
              <a:ext cx="629283" cy="934673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12" name="111 Elipse"/>
            <p:cNvSpPr/>
            <p:nvPr/>
          </p:nvSpPr>
          <p:spPr>
            <a:xfrm>
              <a:off x="403920" y="5600273"/>
              <a:ext cx="629283" cy="934673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13" name="112 Elipse"/>
            <p:cNvSpPr/>
            <p:nvPr/>
          </p:nvSpPr>
          <p:spPr>
            <a:xfrm>
              <a:off x="4734805" y="5528265"/>
              <a:ext cx="629283" cy="934673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14" name="113 Elipse"/>
            <p:cNvSpPr/>
            <p:nvPr/>
          </p:nvSpPr>
          <p:spPr>
            <a:xfrm>
              <a:off x="5454885" y="5528265"/>
              <a:ext cx="629283" cy="934673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15" name="114 Elipse"/>
            <p:cNvSpPr/>
            <p:nvPr/>
          </p:nvSpPr>
          <p:spPr>
            <a:xfrm>
              <a:off x="6174965" y="5528265"/>
              <a:ext cx="629283" cy="934673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16" name="115 Elipse"/>
            <p:cNvSpPr/>
            <p:nvPr/>
          </p:nvSpPr>
          <p:spPr>
            <a:xfrm>
              <a:off x="6894615" y="5528265"/>
              <a:ext cx="701721" cy="934673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sp>
        <p:nvSpPr>
          <p:cNvPr id="119" name="118 Elipse"/>
          <p:cNvSpPr/>
          <p:nvPr/>
        </p:nvSpPr>
        <p:spPr>
          <a:xfrm>
            <a:off x="1266337" y="2341927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0" name="119 Elipse"/>
          <p:cNvSpPr/>
          <p:nvPr/>
        </p:nvSpPr>
        <p:spPr>
          <a:xfrm>
            <a:off x="1960195" y="2321897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1" name="120 Elipse"/>
          <p:cNvSpPr/>
          <p:nvPr/>
        </p:nvSpPr>
        <p:spPr>
          <a:xfrm>
            <a:off x="2670517" y="2268488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2" name="121 Elipse"/>
          <p:cNvSpPr/>
          <p:nvPr/>
        </p:nvSpPr>
        <p:spPr>
          <a:xfrm>
            <a:off x="3380839" y="2268488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3" name="122 Elipse"/>
          <p:cNvSpPr/>
          <p:nvPr/>
        </p:nvSpPr>
        <p:spPr>
          <a:xfrm>
            <a:off x="4155735" y="2268488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4" name="123 Elipse"/>
          <p:cNvSpPr/>
          <p:nvPr/>
        </p:nvSpPr>
        <p:spPr>
          <a:xfrm>
            <a:off x="539552" y="2340496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5" name="124 Elipse"/>
          <p:cNvSpPr/>
          <p:nvPr/>
        </p:nvSpPr>
        <p:spPr>
          <a:xfrm>
            <a:off x="4870437" y="2268488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8" name="127 Elipse"/>
          <p:cNvSpPr/>
          <p:nvPr/>
        </p:nvSpPr>
        <p:spPr>
          <a:xfrm>
            <a:off x="1194329" y="1261807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9" name="128 Elipse"/>
          <p:cNvSpPr/>
          <p:nvPr/>
        </p:nvSpPr>
        <p:spPr>
          <a:xfrm>
            <a:off x="1888187" y="1261807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0" name="129 Elipse"/>
          <p:cNvSpPr/>
          <p:nvPr/>
        </p:nvSpPr>
        <p:spPr>
          <a:xfrm>
            <a:off x="2598509" y="1189799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1" name="130 Elipse"/>
          <p:cNvSpPr/>
          <p:nvPr/>
        </p:nvSpPr>
        <p:spPr>
          <a:xfrm>
            <a:off x="3308831" y="1189799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2" name="131 Elipse"/>
          <p:cNvSpPr/>
          <p:nvPr/>
        </p:nvSpPr>
        <p:spPr>
          <a:xfrm>
            <a:off x="4083727" y="1189799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3" name="132 Elipse"/>
          <p:cNvSpPr/>
          <p:nvPr/>
        </p:nvSpPr>
        <p:spPr>
          <a:xfrm>
            <a:off x="467544" y="1261807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6" name="65 CuadroTexto"/>
          <p:cNvSpPr txBox="1"/>
          <p:nvPr/>
        </p:nvSpPr>
        <p:spPr>
          <a:xfrm>
            <a:off x="395536" y="1845404"/>
            <a:ext cx="71686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8 PLATANOS</a:t>
            </a:r>
            <a:endParaRPr lang="es-MX" sz="800" b="1" dirty="0"/>
          </a:p>
        </p:txBody>
      </p:sp>
      <p:sp>
        <p:nvSpPr>
          <p:cNvPr id="67" name="66 CuadroTexto"/>
          <p:cNvSpPr txBox="1"/>
          <p:nvPr/>
        </p:nvSpPr>
        <p:spPr>
          <a:xfrm>
            <a:off x="1187624" y="1844824"/>
            <a:ext cx="71686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8 PLATANOS</a:t>
            </a:r>
            <a:endParaRPr lang="es-MX" sz="800" b="1" dirty="0"/>
          </a:p>
        </p:txBody>
      </p:sp>
      <p:sp>
        <p:nvSpPr>
          <p:cNvPr id="68" name="67 CuadroTexto"/>
          <p:cNvSpPr txBox="1"/>
          <p:nvPr/>
        </p:nvSpPr>
        <p:spPr>
          <a:xfrm>
            <a:off x="1835696" y="1844824"/>
            <a:ext cx="71686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8 PLATANOS</a:t>
            </a:r>
            <a:endParaRPr lang="es-MX" sz="800" b="1" dirty="0"/>
          </a:p>
        </p:txBody>
      </p:sp>
      <p:sp>
        <p:nvSpPr>
          <p:cNvPr id="69" name="68 CuadroTexto"/>
          <p:cNvSpPr txBox="1"/>
          <p:nvPr/>
        </p:nvSpPr>
        <p:spPr>
          <a:xfrm>
            <a:off x="2555776" y="1844824"/>
            <a:ext cx="71686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8 PLATANOS</a:t>
            </a:r>
            <a:endParaRPr lang="es-MX" sz="800" b="1" dirty="0"/>
          </a:p>
        </p:txBody>
      </p:sp>
      <p:sp>
        <p:nvSpPr>
          <p:cNvPr id="70" name="69 CuadroTexto"/>
          <p:cNvSpPr txBox="1"/>
          <p:nvPr/>
        </p:nvSpPr>
        <p:spPr>
          <a:xfrm>
            <a:off x="3275856" y="1844824"/>
            <a:ext cx="71686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8 PLATANOS</a:t>
            </a:r>
            <a:endParaRPr lang="es-MX" sz="800" b="1" dirty="0"/>
          </a:p>
        </p:txBody>
      </p:sp>
      <p:sp>
        <p:nvSpPr>
          <p:cNvPr id="71" name="70 CuadroTexto"/>
          <p:cNvSpPr txBox="1"/>
          <p:nvPr/>
        </p:nvSpPr>
        <p:spPr>
          <a:xfrm>
            <a:off x="4071161" y="1772816"/>
            <a:ext cx="71686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8 PLATANOS</a:t>
            </a:r>
            <a:endParaRPr lang="es-MX" sz="800" b="1" dirty="0"/>
          </a:p>
        </p:txBody>
      </p:sp>
      <p:sp>
        <p:nvSpPr>
          <p:cNvPr id="72" name="71 CuadroTexto"/>
          <p:cNvSpPr txBox="1"/>
          <p:nvPr/>
        </p:nvSpPr>
        <p:spPr>
          <a:xfrm>
            <a:off x="615031" y="2996952"/>
            <a:ext cx="57259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8 FLORES</a:t>
            </a:r>
            <a:endParaRPr lang="es-MX" sz="800" b="1" dirty="0"/>
          </a:p>
        </p:txBody>
      </p:sp>
      <p:sp>
        <p:nvSpPr>
          <p:cNvPr id="73" name="72 CuadroTexto"/>
          <p:cNvSpPr txBox="1"/>
          <p:nvPr/>
        </p:nvSpPr>
        <p:spPr>
          <a:xfrm>
            <a:off x="1331640" y="2924944"/>
            <a:ext cx="57259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8 FLORES</a:t>
            </a:r>
            <a:endParaRPr lang="es-MX" sz="800" b="1" dirty="0"/>
          </a:p>
        </p:txBody>
      </p:sp>
      <p:sp>
        <p:nvSpPr>
          <p:cNvPr id="74" name="73 CuadroTexto"/>
          <p:cNvSpPr txBox="1"/>
          <p:nvPr/>
        </p:nvSpPr>
        <p:spPr>
          <a:xfrm>
            <a:off x="1979712" y="2924944"/>
            <a:ext cx="57259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8 FLORES</a:t>
            </a:r>
            <a:endParaRPr lang="es-MX" sz="800" b="1" dirty="0"/>
          </a:p>
        </p:txBody>
      </p:sp>
      <p:sp>
        <p:nvSpPr>
          <p:cNvPr id="75" name="74 CuadroTexto"/>
          <p:cNvSpPr txBox="1"/>
          <p:nvPr/>
        </p:nvSpPr>
        <p:spPr>
          <a:xfrm>
            <a:off x="2699792" y="2852936"/>
            <a:ext cx="57259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8 FLORES</a:t>
            </a:r>
            <a:endParaRPr lang="es-MX" sz="800" b="1" dirty="0"/>
          </a:p>
        </p:txBody>
      </p:sp>
      <p:sp>
        <p:nvSpPr>
          <p:cNvPr id="76" name="75 CuadroTexto"/>
          <p:cNvSpPr txBox="1"/>
          <p:nvPr/>
        </p:nvSpPr>
        <p:spPr>
          <a:xfrm>
            <a:off x="3419872" y="2924944"/>
            <a:ext cx="57259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8 FLORES</a:t>
            </a:r>
            <a:endParaRPr lang="es-MX" sz="800" b="1" dirty="0"/>
          </a:p>
        </p:txBody>
      </p:sp>
      <p:sp>
        <p:nvSpPr>
          <p:cNvPr id="77" name="76 CuadroTexto"/>
          <p:cNvSpPr txBox="1"/>
          <p:nvPr/>
        </p:nvSpPr>
        <p:spPr>
          <a:xfrm>
            <a:off x="4215431" y="2925524"/>
            <a:ext cx="57259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8 FLORES</a:t>
            </a:r>
            <a:endParaRPr lang="es-MX" sz="800" b="1" dirty="0"/>
          </a:p>
        </p:txBody>
      </p:sp>
      <p:sp>
        <p:nvSpPr>
          <p:cNvPr id="78" name="77 CuadroTexto"/>
          <p:cNvSpPr txBox="1"/>
          <p:nvPr/>
        </p:nvSpPr>
        <p:spPr>
          <a:xfrm>
            <a:off x="4932040" y="2924944"/>
            <a:ext cx="57259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8 FLORES</a:t>
            </a:r>
            <a:endParaRPr lang="es-MX" sz="800" b="1" dirty="0"/>
          </a:p>
        </p:txBody>
      </p:sp>
      <p:sp>
        <p:nvSpPr>
          <p:cNvPr id="79" name="78 CuadroTexto"/>
          <p:cNvSpPr txBox="1"/>
          <p:nvPr/>
        </p:nvSpPr>
        <p:spPr>
          <a:xfrm>
            <a:off x="467544" y="4149080"/>
            <a:ext cx="60785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8 CARROS</a:t>
            </a:r>
            <a:endParaRPr lang="es-MX" sz="800" b="1" dirty="0"/>
          </a:p>
        </p:txBody>
      </p:sp>
      <p:sp>
        <p:nvSpPr>
          <p:cNvPr id="80" name="79 CuadroTexto"/>
          <p:cNvSpPr txBox="1"/>
          <p:nvPr/>
        </p:nvSpPr>
        <p:spPr>
          <a:xfrm>
            <a:off x="1187624" y="4149080"/>
            <a:ext cx="60785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8 CARROS</a:t>
            </a:r>
            <a:endParaRPr lang="es-MX" sz="800" b="1" dirty="0"/>
          </a:p>
        </p:txBody>
      </p:sp>
      <p:sp>
        <p:nvSpPr>
          <p:cNvPr id="89" name="88 CuadroTexto"/>
          <p:cNvSpPr txBox="1"/>
          <p:nvPr/>
        </p:nvSpPr>
        <p:spPr>
          <a:xfrm>
            <a:off x="1907704" y="4149080"/>
            <a:ext cx="60785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8 CARROS</a:t>
            </a:r>
            <a:endParaRPr lang="es-MX" sz="800" b="1" dirty="0"/>
          </a:p>
        </p:txBody>
      </p:sp>
      <p:sp>
        <p:nvSpPr>
          <p:cNvPr id="90" name="89 CuadroTexto"/>
          <p:cNvSpPr txBox="1"/>
          <p:nvPr/>
        </p:nvSpPr>
        <p:spPr>
          <a:xfrm>
            <a:off x="2627784" y="4005064"/>
            <a:ext cx="60785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8 CARROS</a:t>
            </a:r>
            <a:endParaRPr lang="es-MX" sz="800" b="1" dirty="0"/>
          </a:p>
        </p:txBody>
      </p:sp>
      <p:sp>
        <p:nvSpPr>
          <p:cNvPr id="91" name="90 CuadroTexto"/>
          <p:cNvSpPr txBox="1"/>
          <p:nvPr/>
        </p:nvSpPr>
        <p:spPr>
          <a:xfrm>
            <a:off x="3347864" y="4077072"/>
            <a:ext cx="60785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8 CARROS</a:t>
            </a:r>
            <a:endParaRPr lang="es-MX" sz="800" b="1" dirty="0"/>
          </a:p>
        </p:txBody>
      </p:sp>
      <p:sp>
        <p:nvSpPr>
          <p:cNvPr id="92" name="91 CuadroTexto"/>
          <p:cNvSpPr txBox="1"/>
          <p:nvPr/>
        </p:nvSpPr>
        <p:spPr>
          <a:xfrm>
            <a:off x="4139952" y="4077072"/>
            <a:ext cx="60785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8 CARROS</a:t>
            </a:r>
            <a:endParaRPr lang="es-MX" sz="800" b="1" dirty="0"/>
          </a:p>
        </p:txBody>
      </p:sp>
      <p:sp>
        <p:nvSpPr>
          <p:cNvPr id="93" name="92 CuadroTexto"/>
          <p:cNvSpPr txBox="1"/>
          <p:nvPr/>
        </p:nvSpPr>
        <p:spPr>
          <a:xfrm>
            <a:off x="4788024" y="4005064"/>
            <a:ext cx="60785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8 CARROS</a:t>
            </a:r>
            <a:endParaRPr lang="es-MX" sz="800" b="1" dirty="0"/>
          </a:p>
        </p:txBody>
      </p:sp>
      <p:sp>
        <p:nvSpPr>
          <p:cNvPr id="94" name="93 CuadroTexto"/>
          <p:cNvSpPr txBox="1"/>
          <p:nvPr/>
        </p:nvSpPr>
        <p:spPr>
          <a:xfrm>
            <a:off x="5580112" y="4077072"/>
            <a:ext cx="60785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8 CARROS</a:t>
            </a:r>
            <a:endParaRPr lang="es-MX" sz="800" b="1" dirty="0"/>
          </a:p>
        </p:txBody>
      </p:sp>
      <p:sp>
        <p:nvSpPr>
          <p:cNvPr id="95" name="94 CuadroTexto"/>
          <p:cNvSpPr txBox="1"/>
          <p:nvPr/>
        </p:nvSpPr>
        <p:spPr>
          <a:xfrm>
            <a:off x="395536" y="5301208"/>
            <a:ext cx="81785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8 TRIANGULOS</a:t>
            </a:r>
            <a:endParaRPr lang="es-MX" sz="800" b="1" dirty="0"/>
          </a:p>
        </p:txBody>
      </p:sp>
      <p:sp>
        <p:nvSpPr>
          <p:cNvPr id="105" name="104 CuadroTexto"/>
          <p:cNvSpPr txBox="1"/>
          <p:nvPr/>
        </p:nvSpPr>
        <p:spPr>
          <a:xfrm>
            <a:off x="1115616" y="5301208"/>
            <a:ext cx="81785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8 TRIANGULOS</a:t>
            </a:r>
            <a:endParaRPr lang="es-MX" sz="800" b="1" dirty="0"/>
          </a:p>
        </p:txBody>
      </p:sp>
      <p:sp>
        <p:nvSpPr>
          <p:cNvPr id="118" name="117 CuadroTexto"/>
          <p:cNvSpPr txBox="1"/>
          <p:nvPr/>
        </p:nvSpPr>
        <p:spPr>
          <a:xfrm>
            <a:off x="1835696" y="5301208"/>
            <a:ext cx="81785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8 TRIANGULOS</a:t>
            </a:r>
            <a:endParaRPr lang="es-MX" sz="800" b="1" dirty="0"/>
          </a:p>
        </p:txBody>
      </p:sp>
      <p:sp>
        <p:nvSpPr>
          <p:cNvPr id="126" name="125 CuadroTexto"/>
          <p:cNvSpPr txBox="1"/>
          <p:nvPr/>
        </p:nvSpPr>
        <p:spPr>
          <a:xfrm>
            <a:off x="2555776" y="5229200"/>
            <a:ext cx="81785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8 TRIANGULOS</a:t>
            </a:r>
            <a:endParaRPr lang="es-MX" sz="800" b="1" dirty="0"/>
          </a:p>
        </p:txBody>
      </p:sp>
      <p:sp>
        <p:nvSpPr>
          <p:cNvPr id="127" name="126 CuadroTexto"/>
          <p:cNvSpPr txBox="1"/>
          <p:nvPr/>
        </p:nvSpPr>
        <p:spPr>
          <a:xfrm>
            <a:off x="3275856" y="5229200"/>
            <a:ext cx="81785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8 TRIANGULOS</a:t>
            </a:r>
            <a:endParaRPr lang="es-MX" sz="800" b="1" dirty="0"/>
          </a:p>
        </p:txBody>
      </p:sp>
      <p:sp>
        <p:nvSpPr>
          <p:cNvPr id="134" name="133 CuadroTexto"/>
          <p:cNvSpPr txBox="1"/>
          <p:nvPr/>
        </p:nvSpPr>
        <p:spPr>
          <a:xfrm>
            <a:off x="4067944" y="5229200"/>
            <a:ext cx="81785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8 TRIANGULOS</a:t>
            </a:r>
            <a:endParaRPr lang="es-MX" sz="800" b="1" dirty="0"/>
          </a:p>
        </p:txBody>
      </p:sp>
      <p:sp>
        <p:nvSpPr>
          <p:cNvPr id="135" name="134 CuadroTexto"/>
          <p:cNvSpPr txBox="1"/>
          <p:nvPr/>
        </p:nvSpPr>
        <p:spPr>
          <a:xfrm>
            <a:off x="4762259" y="5229200"/>
            <a:ext cx="81785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8 TRIANGULOS</a:t>
            </a:r>
            <a:endParaRPr lang="es-MX" sz="800" b="1" dirty="0"/>
          </a:p>
        </p:txBody>
      </p:sp>
      <p:sp>
        <p:nvSpPr>
          <p:cNvPr id="136" name="135 CuadroTexto"/>
          <p:cNvSpPr txBox="1"/>
          <p:nvPr/>
        </p:nvSpPr>
        <p:spPr>
          <a:xfrm>
            <a:off x="5436096" y="5229200"/>
            <a:ext cx="81785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8 TRIANGULOS</a:t>
            </a:r>
            <a:endParaRPr lang="es-MX" sz="800" b="1" dirty="0"/>
          </a:p>
        </p:txBody>
      </p:sp>
      <p:sp>
        <p:nvSpPr>
          <p:cNvPr id="137" name="136 CuadroTexto"/>
          <p:cNvSpPr txBox="1"/>
          <p:nvPr/>
        </p:nvSpPr>
        <p:spPr>
          <a:xfrm>
            <a:off x="6228184" y="5229200"/>
            <a:ext cx="81785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8 TRIANGULOS</a:t>
            </a:r>
            <a:endParaRPr lang="es-MX" sz="800" b="1" dirty="0"/>
          </a:p>
        </p:txBody>
      </p:sp>
      <p:sp>
        <p:nvSpPr>
          <p:cNvPr id="138" name="137 CuadroTexto"/>
          <p:cNvSpPr txBox="1"/>
          <p:nvPr/>
        </p:nvSpPr>
        <p:spPr>
          <a:xfrm>
            <a:off x="557069" y="6453336"/>
            <a:ext cx="77457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8 ASTERISCOS</a:t>
            </a:r>
            <a:endParaRPr lang="es-MX" sz="800" b="1" dirty="0"/>
          </a:p>
        </p:txBody>
      </p:sp>
      <p:sp>
        <p:nvSpPr>
          <p:cNvPr id="139" name="138 CuadroTexto"/>
          <p:cNvSpPr txBox="1"/>
          <p:nvPr/>
        </p:nvSpPr>
        <p:spPr>
          <a:xfrm>
            <a:off x="1259632" y="6453336"/>
            <a:ext cx="77457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8 ASTERISCOS</a:t>
            </a:r>
            <a:endParaRPr lang="es-MX" sz="800" b="1" dirty="0"/>
          </a:p>
        </p:txBody>
      </p:sp>
      <p:sp>
        <p:nvSpPr>
          <p:cNvPr id="140" name="139 CuadroTexto"/>
          <p:cNvSpPr txBox="1"/>
          <p:nvPr/>
        </p:nvSpPr>
        <p:spPr>
          <a:xfrm>
            <a:off x="1979712" y="6453336"/>
            <a:ext cx="77457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8 ASTERISCOS</a:t>
            </a:r>
            <a:endParaRPr lang="es-MX" sz="800" b="1" dirty="0"/>
          </a:p>
        </p:txBody>
      </p:sp>
      <p:sp>
        <p:nvSpPr>
          <p:cNvPr id="141" name="140 CuadroTexto"/>
          <p:cNvSpPr txBox="1"/>
          <p:nvPr/>
        </p:nvSpPr>
        <p:spPr>
          <a:xfrm>
            <a:off x="2771800" y="6453336"/>
            <a:ext cx="77457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8 ASTERISCOS</a:t>
            </a:r>
            <a:endParaRPr lang="es-MX" sz="800" b="1" dirty="0"/>
          </a:p>
        </p:txBody>
      </p:sp>
      <p:sp>
        <p:nvSpPr>
          <p:cNvPr id="142" name="141 CuadroTexto"/>
          <p:cNvSpPr txBox="1"/>
          <p:nvPr/>
        </p:nvSpPr>
        <p:spPr>
          <a:xfrm>
            <a:off x="3419872" y="6453336"/>
            <a:ext cx="77457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8 ASTERISCOS</a:t>
            </a:r>
            <a:endParaRPr lang="es-MX" sz="800" b="1" dirty="0"/>
          </a:p>
        </p:txBody>
      </p:sp>
      <p:sp>
        <p:nvSpPr>
          <p:cNvPr id="143" name="142 CuadroTexto"/>
          <p:cNvSpPr txBox="1"/>
          <p:nvPr/>
        </p:nvSpPr>
        <p:spPr>
          <a:xfrm>
            <a:off x="4211960" y="6381328"/>
            <a:ext cx="77457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8 ASTERISCOS</a:t>
            </a:r>
            <a:endParaRPr lang="es-MX" sz="800" b="1" dirty="0"/>
          </a:p>
        </p:txBody>
      </p:sp>
      <p:sp>
        <p:nvSpPr>
          <p:cNvPr id="144" name="143 CuadroTexto"/>
          <p:cNvSpPr txBox="1"/>
          <p:nvPr/>
        </p:nvSpPr>
        <p:spPr>
          <a:xfrm>
            <a:off x="4932040" y="6381328"/>
            <a:ext cx="77457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8 ASTERISCOS</a:t>
            </a:r>
            <a:endParaRPr lang="es-MX" sz="800" b="1" dirty="0"/>
          </a:p>
        </p:txBody>
      </p:sp>
      <p:sp>
        <p:nvSpPr>
          <p:cNvPr id="145" name="144 CuadroTexto"/>
          <p:cNvSpPr txBox="1"/>
          <p:nvPr/>
        </p:nvSpPr>
        <p:spPr>
          <a:xfrm>
            <a:off x="5580112" y="6381328"/>
            <a:ext cx="77457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8 ASTERISCOS</a:t>
            </a:r>
            <a:endParaRPr lang="es-MX" sz="800" b="1" dirty="0"/>
          </a:p>
        </p:txBody>
      </p:sp>
      <p:sp>
        <p:nvSpPr>
          <p:cNvPr id="146" name="145 CuadroTexto"/>
          <p:cNvSpPr txBox="1"/>
          <p:nvPr/>
        </p:nvSpPr>
        <p:spPr>
          <a:xfrm>
            <a:off x="6372200" y="6381328"/>
            <a:ext cx="77457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8 ASTERISCOS</a:t>
            </a:r>
            <a:endParaRPr lang="es-MX" sz="800" b="1" dirty="0"/>
          </a:p>
        </p:txBody>
      </p:sp>
      <p:sp>
        <p:nvSpPr>
          <p:cNvPr id="147" name="146 CuadroTexto"/>
          <p:cNvSpPr txBox="1"/>
          <p:nvPr/>
        </p:nvSpPr>
        <p:spPr>
          <a:xfrm>
            <a:off x="7164288" y="6381328"/>
            <a:ext cx="77457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8 ASTERISCOS</a:t>
            </a:r>
            <a:endParaRPr lang="es-MX" sz="800" b="1" dirty="0"/>
          </a:p>
        </p:txBody>
      </p:sp>
      <p:pic>
        <p:nvPicPr>
          <p:cNvPr id="148" name="Picture 2" descr="http://cdn5.dibujos.net/dibujos/pintados/201215/numero-8-letras-y-numeros-numeros-pintado-por-tototin-9730928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1343917" cy="10527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331640" y="0"/>
            <a:ext cx="2076209" cy="68634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 smtClean="0"/>
              <a:t>8x0= </a:t>
            </a:r>
            <a:r>
              <a:rPr lang="es-MX" sz="4000" b="1" dirty="0" smtClean="0">
                <a:solidFill>
                  <a:srgbClr val="FF0000"/>
                </a:solidFill>
              </a:rPr>
              <a:t>0</a:t>
            </a:r>
          </a:p>
          <a:p>
            <a:r>
              <a:rPr lang="es-MX" sz="4000" dirty="0" smtClean="0"/>
              <a:t>8x1= </a:t>
            </a:r>
            <a:r>
              <a:rPr lang="es-MX" sz="4000" b="1" dirty="0" smtClean="0">
                <a:solidFill>
                  <a:srgbClr val="FF0000"/>
                </a:solidFill>
              </a:rPr>
              <a:t>8</a:t>
            </a:r>
          </a:p>
          <a:p>
            <a:r>
              <a:rPr lang="es-MX" sz="4000" dirty="0" smtClean="0"/>
              <a:t>8X2= </a:t>
            </a:r>
            <a:r>
              <a:rPr lang="es-MX" sz="4000" b="1" dirty="0" smtClean="0">
                <a:solidFill>
                  <a:srgbClr val="FF0000"/>
                </a:solidFill>
              </a:rPr>
              <a:t>16</a:t>
            </a:r>
          </a:p>
          <a:p>
            <a:r>
              <a:rPr lang="es-MX" sz="4000" dirty="0" smtClean="0"/>
              <a:t>8x3= </a:t>
            </a:r>
            <a:r>
              <a:rPr lang="es-MX" sz="4000" b="1" dirty="0" smtClean="0">
                <a:solidFill>
                  <a:srgbClr val="FF0000"/>
                </a:solidFill>
              </a:rPr>
              <a:t>24</a:t>
            </a:r>
          </a:p>
          <a:p>
            <a:r>
              <a:rPr lang="es-MX" sz="4000" dirty="0" smtClean="0"/>
              <a:t>8x4= </a:t>
            </a:r>
            <a:r>
              <a:rPr lang="es-MX" sz="4000" b="1" dirty="0" smtClean="0">
                <a:solidFill>
                  <a:srgbClr val="FF0000"/>
                </a:solidFill>
              </a:rPr>
              <a:t>32</a:t>
            </a:r>
          </a:p>
          <a:p>
            <a:r>
              <a:rPr lang="es-MX" sz="4000" dirty="0" smtClean="0"/>
              <a:t>8X5= </a:t>
            </a:r>
            <a:r>
              <a:rPr lang="es-MX" sz="4000" b="1" dirty="0" smtClean="0">
                <a:solidFill>
                  <a:srgbClr val="FF0000"/>
                </a:solidFill>
              </a:rPr>
              <a:t>40</a:t>
            </a:r>
          </a:p>
          <a:p>
            <a:r>
              <a:rPr lang="es-MX" sz="4000" dirty="0" smtClean="0"/>
              <a:t>8X6= </a:t>
            </a:r>
            <a:r>
              <a:rPr lang="es-MX" sz="4000" b="1" dirty="0" smtClean="0">
                <a:solidFill>
                  <a:srgbClr val="FF0000"/>
                </a:solidFill>
              </a:rPr>
              <a:t>48</a:t>
            </a:r>
          </a:p>
          <a:p>
            <a:r>
              <a:rPr lang="es-MX" sz="4000" dirty="0" smtClean="0"/>
              <a:t>8X7= </a:t>
            </a:r>
            <a:r>
              <a:rPr lang="es-MX" sz="4000" b="1" dirty="0" smtClean="0">
                <a:solidFill>
                  <a:srgbClr val="FF0000"/>
                </a:solidFill>
              </a:rPr>
              <a:t>56</a:t>
            </a:r>
          </a:p>
          <a:p>
            <a:r>
              <a:rPr lang="es-MX" sz="4000" dirty="0" smtClean="0"/>
              <a:t>8x8= </a:t>
            </a:r>
            <a:r>
              <a:rPr lang="es-MX" sz="4000" b="1" dirty="0" smtClean="0">
                <a:solidFill>
                  <a:srgbClr val="FF0000"/>
                </a:solidFill>
              </a:rPr>
              <a:t>64</a:t>
            </a:r>
          </a:p>
          <a:p>
            <a:r>
              <a:rPr lang="es-MX" sz="4000" dirty="0" smtClean="0"/>
              <a:t>8x9= </a:t>
            </a:r>
            <a:r>
              <a:rPr lang="es-MX" sz="4000" b="1" dirty="0" smtClean="0">
                <a:solidFill>
                  <a:srgbClr val="FF0000"/>
                </a:solidFill>
              </a:rPr>
              <a:t>72</a:t>
            </a:r>
          </a:p>
          <a:p>
            <a:r>
              <a:rPr lang="es-MX" sz="4000" dirty="0" smtClean="0"/>
              <a:t>8x10= </a:t>
            </a:r>
            <a:r>
              <a:rPr lang="es-MX" sz="4000" b="1" dirty="0" smtClean="0">
                <a:solidFill>
                  <a:srgbClr val="FF0000"/>
                </a:solidFill>
              </a:rPr>
              <a:t>80</a:t>
            </a:r>
            <a:endParaRPr lang="es-MX" sz="4000" b="1" dirty="0">
              <a:solidFill>
                <a:srgbClr val="FF0000"/>
              </a:solidFill>
            </a:endParaRPr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39952" y="442913"/>
            <a:ext cx="4536504" cy="597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87016" y="404664"/>
            <a:ext cx="8229600" cy="1143000"/>
          </a:xfrm>
        </p:spPr>
        <p:txBody>
          <a:bodyPr/>
          <a:lstStyle/>
          <a:p>
            <a:r>
              <a:rPr lang="es-MX" dirty="0" smtClean="0"/>
              <a:t>Ejercicio de la Tabla del 8</a:t>
            </a:r>
            <a:endParaRPr lang="es-MX" dirty="0"/>
          </a:p>
        </p:txBody>
      </p:sp>
      <p:sp>
        <p:nvSpPr>
          <p:cNvPr id="4" name="3 CuadroTexto"/>
          <p:cNvSpPr txBox="1"/>
          <p:nvPr/>
        </p:nvSpPr>
        <p:spPr>
          <a:xfrm>
            <a:off x="251520" y="0"/>
            <a:ext cx="1569660" cy="68634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8x10= </a:t>
            </a:r>
            <a:endParaRPr lang="es-MX" sz="4000" b="1" dirty="0" smtClean="0">
              <a:solidFill>
                <a:srgbClr val="FF0000"/>
              </a:solidFill>
            </a:endParaRPr>
          </a:p>
          <a:p>
            <a:r>
              <a:rPr lang="es-MX" sz="4000" b="1" dirty="0" smtClean="0"/>
              <a:t>8x0= </a:t>
            </a:r>
            <a:endParaRPr lang="es-MX" sz="4000" b="1" dirty="0" smtClean="0">
              <a:solidFill>
                <a:srgbClr val="FF0000"/>
              </a:solidFill>
            </a:endParaRPr>
          </a:p>
          <a:p>
            <a:r>
              <a:rPr lang="es-MX" sz="4000" b="1" dirty="0" smtClean="0"/>
              <a:t>8X6= </a:t>
            </a:r>
            <a:endParaRPr lang="es-MX" sz="4000" b="1" dirty="0" smtClean="0">
              <a:solidFill>
                <a:srgbClr val="FF0000"/>
              </a:solidFill>
            </a:endParaRPr>
          </a:p>
          <a:p>
            <a:r>
              <a:rPr lang="es-MX" sz="4000" b="1" dirty="0" smtClean="0"/>
              <a:t>8x4= </a:t>
            </a:r>
            <a:endParaRPr lang="es-MX" sz="4000" b="1" dirty="0" smtClean="0">
              <a:solidFill>
                <a:srgbClr val="FF0000"/>
              </a:solidFill>
            </a:endParaRPr>
          </a:p>
          <a:p>
            <a:r>
              <a:rPr lang="es-MX" sz="4000" b="1" dirty="0" smtClean="0"/>
              <a:t>8X5= </a:t>
            </a:r>
          </a:p>
          <a:p>
            <a:r>
              <a:rPr lang="es-MX" sz="4000" b="1" dirty="0" smtClean="0"/>
              <a:t>8X2=</a:t>
            </a:r>
          </a:p>
          <a:p>
            <a:r>
              <a:rPr lang="es-MX" sz="4000" b="1" dirty="0" smtClean="0"/>
              <a:t>8x8= </a:t>
            </a:r>
            <a:endParaRPr lang="es-MX" sz="4000" b="1" dirty="0" smtClean="0">
              <a:solidFill>
                <a:srgbClr val="FF0000"/>
              </a:solidFill>
            </a:endParaRPr>
          </a:p>
          <a:p>
            <a:r>
              <a:rPr lang="es-MX" sz="4000" b="1" dirty="0" smtClean="0"/>
              <a:t>8x7= </a:t>
            </a:r>
            <a:endParaRPr lang="es-MX" sz="4000" b="1" dirty="0" smtClean="0">
              <a:solidFill>
                <a:srgbClr val="FF0000"/>
              </a:solidFill>
            </a:endParaRPr>
          </a:p>
          <a:p>
            <a:r>
              <a:rPr lang="es-MX" sz="4000" b="1" dirty="0" smtClean="0"/>
              <a:t>8x9=</a:t>
            </a:r>
          </a:p>
          <a:p>
            <a:r>
              <a:rPr lang="es-MX" sz="4000" b="1" dirty="0" smtClean="0"/>
              <a:t>8X1=</a:t>
            </a:r>
          </a:p>
          <a:p>
            <a:r>
              <a:rPr lang="es-MX" sz="4000" b="1" dirty="0" smtClean="0"/>
              <a:t>8X3=</a:t>
            </a:r>
          </a:p>
        </p:txBody>
      </p:sp>
      <p:sp>
        <p:nvSpPr>
          <p:cNvPr id="5" name="4 Rectángulo"/>
          <p:cNvSpPr/>
          <p:nvPr/>
        </p:nvSpPr>
        <p:spPr>
          <a:xfrm>
            <a:off x="3131840" y="-171400"/>
            <a:ext cx="581146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PARA CONTESTAR</a:t>
            </a:r>
            <a:endParaRPr lang="es-E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3" name="Picture 2" descr="http://media.parabebes.com/images/exercises/multiplicar/original/ficha-tabla-multiplicar-del-8-cabr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1772816"/>
            <a:ext cx="4395290" cy="463421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2.bp.blogspot.com/-15df-tqlYA0/VEqOkBBDvhI/AAAAAAAAVvs/upC_cD8mS5A/s1600/tabla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801" y="260648"/>
            <a:ext cx="8612671" cy="63367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27584" y="-531440"/>
            <a:ext cx="7772400" cy="1470025"/>
          </a:xfrm>
        </p:spPr>
        <p:txBody>
          <a:bodyPr>
            <a:normAutofit/>
          </a:bodyPr>
          <a:lstStyle/>
          <a:p>
            <a:r>
              <a:rPr lang="es-MX" sz="3600" b="1" dirty="0" smtClean="0"/>
              <a:t>TABLA DE MULTIPLICAR DEL 8</a:t>
            </a:r>
            <a:endParaRPr lang="es-MX" sz="3600" b="1" dirty="0"/>
          </a:p>
        </p:txBody>
      </p:sp>
      <p:pic>
        <p:nvPicPr>
          <p:cNvPr id="30722" name="Picture 2" descr="http://cdn5.dibujos.net/dibujos/pintados/201215/numero-8-letras-y-numeros-numeros-pintado-por-tototin-973092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7944" y="1844824"/>
            <a:ext cx="4596254" cy="3600400"/>
          </a:xfrm>
          <a:prstGeom prst="rect">
            <a:avLst/>
          </a:prstGeom>
          <a:noFill/>
        </p:spPr>
      </p:pic>
      <p:sp>
        <p:nvSpPr>
          <p:cNvPr id="7" name="6 CuadroTexto"/>
          <p:cNvSpPr txBox="1"/>
          <p:nvPr/>
        </p:nvSpPr>
        <p:spPr>
          <a:xfrm>
            <a:off x="179512" y="0"/>
            <a:ext cx="2076209" cy="68634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 smtClean="0"/>
              <a:t>8x0= </a:t>
            </a:r>
            <a:r>
              <a:rPr lang="es-MX" sz="4000" b="1" dirty="0" smtClean="0">
                <a:solidFill>
                  <a:srgbClr val="FF0000"/>
                </a:solidFill>
              </a:rPr>
              <a:t>0</a:t>
            </a:r>
          </a:p>
          <a:p>
            <a:r>
              <a:rPr lang="es-MX" sz="4000" dirty="0" smtClean="0"/>
              <a:t>8x1= </a:t>
            </a:r>
            <a:r>
              <a:rPr lang="es-MX" sz="4000" b="1" dirty="0" smtClean="0">
                <a:solidFill>
                  <a:srgbClr val="FF0000"/>
                </a:solidFill>
              </a:rPr>
              <a:t>8</a:t>
            </a:r>
          </a:p>
          <a:p>
            <a:r>
              <a:rPr lang="es-MX" sz="4000" dirty="0" smtClean="0"/>
              <a:t>8X2= </a:t>
            </a:r>
            <a:r>
              <a:rPr lang="es-MX" sz="4000" b="1" dirty="0" smtClean="0">
                <a:solidFill>
                  <a:srgbClr val="FF0000"/>
                </a:solidFill>
              </a:rPr>
              <a:t>16</a:t>
            </a:r>
          </a:p>
          <a:p>
            <a:r>
              <a:rPr lang="es-MX" sz="4000" dirty="0" smtClean="0"/>
              <a:t>8x3= </a:t>
            </a:r>
            <a:r>
              <a:rPr lang="es-MX" sz="4000" b="1" dirty="0" smtClean="0">
                <a:solidFill>
                  <a:srgbClr val="FF0000"/>
                </a:solidFill>
              </a:rPr>
              <a:t>24</a:t>
            </a:r>
          </a:p>
          <a:p>
            <a:r>
              <a:rPr lang="es-MX" sz="4000" dirty="0" smtClean="0"/>
              <a:t>8x4= </a:t>
            </a:r>
            <a:r>
              <a:rPr lang="es-MX" sz="4000" b="1" dirty="0" smtClean="0">
                <a:solidFill>
                  <a:srgbClr val="FF0000"/>
                </a:solidFill>
              </a:rPr>
              <a:t>32</a:t>
            </a:r>
          </a:p>
          <a:p>
            <a:r>
              <a:rPr lang="es-MX" sz="4000" dirty="0" smtClean="0"/>
              <a:t>8X5= </a:t>
            </a:r>
            <a:r>
              <a:rPr lang="es-MX" sz="4000" b="1" dirty="0" smtClean="0">
                <a:solidFill>
                  <a:srgbClr val="FF0000"/>
                </a:solidFill>
              </a:rPr>
              <a:t>40</a:t>
            </a:r>
          </a:p>
          <a:p>
            <a:r>
              <a:rPr lang="es-MX" sz="4000" dirty="0" smtClean="0"/>
              <a:t>8X6= </a:t>
            </a:r>
            <a:r>
              <a:rPr lang="es-MX" sz="4000" b="1" dirty="0" smtClean="0">
                <a:solidFill>
                  <a:srgbClr val="FF0000"/>
                </a:solidFill>
              </a:rPr>
              <a:t>48</a:t>
            </a:r>
          </a:p>
          <a:p>
            <a:r>
              <a:rPr lang="es-MX" sz="4000" dirty="0" smtClean="0"/>
              <a:t>8X7= </a:t>
            </a:r>
            <a:r>
              <a:rPr lang="es-MX" sz="4000" b="1" dirty="0" smtClean="0">
                <a:solidFill>
                  <a:srgbClr val="FF0000"/>
                </a:solidFill>
              </a:rPr>
              <a:t>56</a:t>
            </a:r>
          </a:p>
          <a:p>
            <a:r>
              <a:rPr lang="es-MX" sz="4000" dirty="0" smtClean="0"/>
              <a:t>8x8= </a:t>
            </a:r>
            <a:r>
              <a:rPr lang="es-MX" sz="4000" b="1" dirty="0" smtClean="0">
                <a:solidFill>
                  <a:srgbClr val="FF0000"/>
                </a:solidFill>
              </a:rPr>
              <a:t>64</a:t>
            </a:r>
          </a:p>
          <a:p>
            <a:r>
              <a:rPr lang="es-MX" sz="4000" dirty="0" smtClean="0"/>
              <a:t>8x9= </a:t>
            </a:r>
            <a:r>
              <a:rPr lang="es-MX" sz="4000" b="1" dirty="0" smtClean="0">
                <a:solidFill>
                  <a:srgbClr val="FF0000"/>
                </a:solidFill>
              </a:rPr>
              <a:t>72</a:t>
            </a:r>
          </a:p>
          <a:p>
            <a:r>
              <a:rPr lang="es-MX" sz="4000" dirty="0" smtClean="0"/>
              <a:t>8x10= </a:t>
            </a:r>
            <a:r>
              <a:rPr lang="es-MX" sz="4000" b="1" dirty="0" smtClean="0">
                <a:solidFill>
                  <a:srgbClr val="FF0000"/>
                </a:solidFill>
              </a:rPr>
              <a:t>80</a:t>
            </a:r>
            <a:endParaRPr lang="es-MX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039684" y="-27384"/>
            <a:ext cx="54126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 smtClean="0"/>
              <a:t>Tabla de Multiplicar del 8</a:t>
            </a:r>
            <a:endParaRPr lang="es-MX" sz="4000" dirty="0"/>
          </a:p>
        </p:txBody>
      </p:sp>
      <p:sp>
        <p:nvSpPr>
          <p:cNvPr id="9" name="8 Elipse"/>
          <p:cNvSpPr/>
          <p:nvPr/>
        </p:nvSpPr>
        <p:spPr>
          <a:xfrm>
            <a:off x="3131840" y="620688"/>
            <a:ext cx="2448272" cy="2448272"/>
          </a:xfrm>
          <a:prstGeom prst="ellipse">
            <a:avLst/>
          </a:prstGeom>
          <a:noFill/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9 CuadroTexto"/>
          <p:cNvSpPr txBox="1"/>
          <p:nvPr/>
        </p:nvSpPr>
        <p:spPr>
          <a:xfrm>
            <a:off x="5940152" y="1412776"/>
            <a:ext cx="21273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0 pelotas</a:t>
            </a:r>
            <a:endParaRPr lang="es-MX" sz="4000" b="1" dirty="0"/>
          </a:p>
        </p:txBody>
      </p:sp>
      <p:sp>
        <p:nvSpPr>
          <p:cNvPr id="11" name="10 CuadroTexto"/>
          <p:cNvSpPr txBox="1"/>
          <p:nvPr/>
        </p:nvSpPr>
        <p:spPr>
          <a:xfrm>
            <a:off x="3419872" y="2996952"/>
            <a:ext cx="181331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0 grupo</a:t>
            </a:r>
            <a:endParaRPr lang="es-MX" sz="4000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2525385" y="3429000"/>
            <a:ext cx="435087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600" b="1" dirty="0" smtClean="0"/>
              <a:t>8 x 0 = 0</a:t>
            </a:r>
            <a:endParaRPr lang="es-MX" sz="9600" b="1" dirty="0"/>
          </a:p>
        </p:txBody>
      </p:sp>
      <p:pic>
        <p:nvPicPr>
          <p:cNvPr id="2050" name="Picture 2" descr="https://educarpadre.files.wordpress.com/2011/03/monitos-7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4673744"/>
            <a:ext cx="2520280" cy="1995616"/>
          </a:xfrm>
          <a:prstGeom prst="rect">
            <a:avLst/>
          </a:prstGeom>
          <a:noFill/>
        </p:spPr>
      </p:pic>
      <p:pic>
        <p:nvPicPr>
          <p:cNvPr id="17410" name="Picture 2" descr="https://aprendegimnasiacerebral.files.wordpress.com/2010/10/och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203254" cy="1916832"/>
          </a:xfrm>
          <a:prstGeom prst="rect">
            <a:avLst/>
          </a:prstGeom>
          <a:noFill/>
        </p:spPr>
      </p:pic>
      <p:pic>
        <p:nvPicPr>
          <p:cNvPr id="13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6256" y="3501008"/>
            <a:ext cx="2267744" cy="3212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039684" y="-27384"/>
            <a:ext cx="54126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 smtClean="0"/>
              <a:t>Tabla de Multiplicar del 8</a:t>
            </a:r>
            <a:endParaRPr lang="es-MX" sz="4000" dirty="0"/>
          </a:p>
        </p:txBody>
      </p:sp>
      <p:sp>
        <p:nvSpPr>
          <p:cNvPr id="10" name="9 CuadroTexto"/>
          <p:cNvSpPr txBox="1"/>
          <p:nvPr/>
        </p:nvSpPr>
        <p:spPr>
          <a:xfrm>
            <a:off x="5940152" y="1412776"/>
            <a:ext cx="21273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8 pelotas</a:t>
            </a:r>
            <a:endParaRPr lang="es-MX" sz="4000" b="1" dirty="0"/>
          </a:p>
        </p:txBody>
      </p:sp>
      <p:sp>
        <p:nvSpPr>
          <p:cNvPr id="11" name="10 CuadroTexto"/>
          <p:cNvSpPr txBox="1"/>
          <p:nvPr/>
        </p:nvSpPr>
        <p:spPr>
          <a:xfrm>
            <a:off x="3419872" y="2996952"/>
            <a:ext cx="181331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1 grupo</a:t>
            </a:r>
            <a:endParaRPr lang="es-MX" sz="4000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2525385" y="3429000"/>
            <a:ext cx="435087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600" b="1" dirty="0" smtClean="0"/>
              <a:t>8 x 1 = 8</a:t>
            </a:r>
            <a:endParaRPr lang="es-MX" sz="9600" b="1" dirty="0"/>
          </a:p>
        </p:txBody>
      </p:sp>
      <p:pic>
        <p:nvPicPr>
          <p:cNvPr id="2050" name="Picture 2" descr="https://educarpadre.files.wordpress.com/2011/03/monitos-7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4673744"/>
            <a:ext cx="2520280" cy="1995616"/>
          </a:xfrm>
          <a:prstGeom prst="rect">
            <a:avLst/>
          </a:prstGeom>
          <a:noFill/>
        </p:spPr>
      </p:pic>
      <p:pic>
        <p:nvPicPr>
          <p:cNvPr id="16" name="Picture 2" descr="https://aprendegimnasiacerebral.files.wordpress.com/2010/10/och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979712" cy="1916832"/>
          </a:xfrm>
          <a:prstGeom prst="rect">
            <a:avLst/>
          </a:prstGeom>
          <a:noFill/>
        </p:spPr>
      </p:pic>
      <p:grpSp>
        <p:nvGrpSpPr>
          <p:cNvPr id="17" name="16 Grupo"/>
          <p:cNvGrpSpPr/>
          <p:nvPr/>
        </p:nvGrpSpPr>
        <p:grpSpPr>
          <a:xfrm>
            <a:off x="3131840" y="620688"/>
            <a:ext cx="2448272" cy="2448272"/>
            <a:chOff x="3131840" y="620688"/>
            <a:chExt cx="2448272" cy="2448272"/>
          </a:xfrm>
        </p:grpSpPr>
        <p:sp>
          <p:nvSpPr>
            <p:cNvPr id="9" name="8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pic>
          <p:nvPicPr>
            <p:cNvPr id="16386" name="Picture 2" descr="http://thumbs.dreamstime.com/x/conjunto-de-ocho-huevos-de-pascua-7329572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91880" y="1196752"/>
              <a:ext cx="1728192" cy="1368152"/>
            </a:xfrm>
            <a:prstGeom prst="rect">
              <a:avLst/>
            </a:prstGeom>
            <a:noFill/>
          </p:spPr>
        </p:pic>
      </p:grpSp>
      <p:pic>
        <p:nvPicPr>
          <p:cNvPr id="18" name="Picture 2" descr="http://thumbs.dreamstime.com/x/conjunto-de-ocho-huevos-de-pascua-7329572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87824" y="5445224"/>
            <a:ext cx="1587476" cy="1092827"/>
          </a:xfrm>
          <a:prstGeom prst="rect">
            <a:avLst/>
          </a:prstGeom>
          <a:noFill/>
        </p:spPr>
      </p:pic>
      <p:pic>
        <p:nvPicPr>
          <p:cNvPr id="19" name="Picture 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76256" y="3501008"/>
            <a:ext cx="2267744" cy="3212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835696" y="0"/>
            <a:ext cx="54126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 smtClean="0"/>
              <a:t>Tabla de Multiplicar del 8</a:t>
            </a:r>
            <a:endParaRPr lang="es-MX" sz="4000" dirty="0"/>
          </a:p>
        </p:txBody>
      </p:sp>
      <p:sp>
        <p:nvSpPr>
          <p:cNvPr id="10" name="9 CuadroTexto"/>
          <p:cNvSpPr txBox="1"/>
          <p:nvPr/>
        </p:nvSpPr>
        <p:spPr>
          <a:xfrm>
            <a:off x="5940152" y="1412776"/>
            <a:ext cx="21273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8 pelotas</a:t>
            </a:r>
            <a:endParaRPr lang="es-MX" sz="4000" b="1" dirty="0"/>
          </a:p>
        </p:txBody>
      </p:sp>
      <p:sp>
        <p:nvSpPr>
          <p:cNvPr id="11" name="10 CuadroTexto"/>
          <p:cNvSpPr txBox="1"/>
          <p:nvPr/>
        </p:nvSpPr>
        <p:spPr>
          <a:xfrm>
            <a:off x="2987824" y="2577098"/>
            <a:ext cx="20185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2 grupos</a:t>
            </a:r>
            <a:endParaRPr lang="es-MX" sz="4000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973825" y="2996952"/>
            <a:ext cx="497443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600" b="1" dirty="0" smtClean="0"/>
              <a:t>8 x 2 = 16</a:t>
            </a:r>
            <a:endParaRPr lang="es-MX" sz="9600" b="1" dirty="0"/>
          </a:p>
        </p:txBody>
      </p:sp>
      <p:pic>
        <p:nvPicPr>
          <p:cNvPr id="21" name="Picture 2" descr="https://educarpadre.files.wordpress.com/2011/03/monitos-7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96" y="4745752"/>
            <a:ext cx="2520280" cy="1995616"/>
          </a:xfrm>
          <a:prstGeom prst="rect">
            <a:avLst/>
          </a:prstGeom>
          <a:noFill/>
        </p:spPr>
      </p:pic>
      <p:pic>
        <p:nvPicPr>
          <p:cNvPr id="28" name="Picture 2" descr="https://aprendegimnasiacerebral.files.wordpress.com/2010/10/och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763688" cy="1916832"/>
          </a:xfrm>
          <a:prstGeom prst="rect">
            <a:avLst/>
          </a:prstGeom>
          <a:noFill/>
        </p:spPr>
      </p:pic>
      <p:grpSp>
        <p:nvGrpSpPr>
          <p:cNvPr id="31" name="30 Grupo"/>
          <p:cNvGrpSpPr/>
          <p:nvPr/>
        </p:nvGrpSpPr>
        <p:grpSpPr>
          <a:xfrm>
            <a:off x="1691680" y="692696"/>
            <a:ext cx="1944216" cy="1800200"/>
            <a:chOff x="3131840" y="620688"/>
            <a:chExt cx="2448272" cy="2448272"/>
          </a:xfrm>
        </p:grpSpPr>
        <p:sp>
          <p:nvSpPr>
            <p:cNvPr id="32" name="31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pic>
          <p:nvPicPr>
            <p:cNvPr id="33" name="Picture 2" descr="http://thumbs.dreamstime.com/x/conjunto-de-ocho-huevos-de-pascua-7329572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91880" y="1196752"/>
              <a:ext cx="1728192" cy="1368152"/>
            </a:xfrm>
            <a:prstGeom prst="rect">
              <a:avLst/>
            </a:prstGeom>
            <a:noFill/>
          </p:spPr>
        </p:pic>
      </p:grpSp>
      <p:grpSp>
        <p:nvGrpSpPr>
          <p:cNvPr id="34" name="33 Grupo"/>
          <p:cNvGrpSpPr/>
          <p:nvPr/>
        </p:nvGrpSpPr>
        <p:grpSpPr>
          <a:xfrm>
            <a:off x="3923928" y="764704"/>
            <a:ext cx="2016224" cy="1800200"/>
            <a:chOff x="3131840" y="620688"/>
            <a:chExt cx="2448272" cy="2448272"/>
          </a:xfrm>
        </p:grpSpPr>
        <p:sp>
          <p:nvSpPr>
            <p:cNvPr id="35" name="34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pic>
          <p:nvPicPr>
            <p:cNvPr id="36" name="Picture 2" descr="http://thumbs.dreamstime.com/x/conjunto-de-ocho-huevos-de-pascua-7329572.jp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491880" y="1196752"/>
              <a:ext cx="1728192" cy="1368152"/>
            </a:xfrm>
            <a:prstGeom prst="rect">
              <a:avLst/>
            </a:prstGeom>
            <a:noFill/>
          </p:spPr>
        </p:pic>
      </p:grpSp>
      <p:pic>
        <p:nvPicPr>
          <p:cNvPr id="37" name="Picture 2" descr="http://thumbs.dreamstime.com/x/conjunto-de-ocho-huevos-de-pascua-7329572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27784" y="5589240"/>
            <a:ext cx="1169071" cy="804795"/>
          </a:xfrm>
          <a:prstGeom prst="rect">
            <a:avLst/>
          </a:prstGeom>
          <a:noFill/>
        </p:spPr>
      </p:pic>
      <p:pic>
        <p:nvPicPr>
          <p:cNvPr id="38" name="Picture 2" descr="http://thumbs.dreamstime.com/x/conjunto-de-ocho-huevos-de-pascua-7329572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07904" y="5589240"/>
            <a:ext cx="1169071" cy="804795"/>
          </a:xfrm>
          <a:prstGeom prst="rect">
            <a:avLst/>
          </a:prstGeom>
          <a:noFill/>
        </p:spPr>
      </p:pic>
      <p:pic>
        <p:nvPicPr>
          <p:cNvPr id="39" name="Picture 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76256" y="3501008"/>
            <a:ext cx="2267744" cy="3212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835696" y="0"/>
            <a:ext cx="54126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 smtClean="0"/>
              <a:t>Tabla de Multiplicar del 8</a:t>
            </a:r>
            <a:endParaRPr lang="es-MX" sz="4000" dirty="0"/>
          </a:p>
        </p:txBody>
      </p:sp>
      <p:sp>
        <p:nvSpPr>
          <p:cNvPr id="10" name="9 CuadroTexto"/>
          <p:cNvSpPr txBox="1"/>
          <p:nvPr/>
        </p:nvSpPr>
        <p:spPr>
          <a:xfrm>
            <a:off x="6981190" y="1052736"/>
            <a:ext cx="21273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8 pelotas</a:t>
            </a:r>
            <a:endParaRPr lang="es-MX" sz="4000" b="1" dirty="0"/>
          </a:p>
        </p:txBody>
      </p:sp>
      <p:sp>
        <p:nvSpPr>
          <p:cNvPr id="11" name="10 CuadroTexto"/>
          <p:cNvSpPr txBox="1"/>
          <p:nvPr/>
        </p:nvSpPr>
        <p:spPr>
          <a:xfrm>
            <a:off x="3491880" y="2348880"/>
            <a:ext cx="20185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3 grupos</a:t>
            </a:r>
            <a:endParaRPr lang="es-MX" sz="4000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907704" y="2924944"/>
            <a:ext cx="497443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600" b="1" dirty="0" smtClean="0"/>
              <a:t>8 x 3 = 24</a:t>
            </a:r>
            <a:endParaRPr lang="es-MX" sz="9600" b="1" dirty="0"/>
          </a:p>
        </p:txBody>
      </p:sp>
      <p:pic>
        <p:nvPicPr>
          <p:cNvPr id="21" name="Picture 2" descr="https://educarpadre.files.wordpress.com/2011/03/monitos-7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96" y="4745752"/>
            <a:ext cx="2520280" cy="1995616"/>
          </a:xfrm>
          <a:prstGeom prst="rect">
            <a:avLst/>
          </a:prstGeom>
          <a:noFill/>
        </p:spPr>
      </p:pic>
      <p:pic>
        <p:nvPicPr>
          <p:cNvPr id="35" name="Picture 2" descr="https://aprendegimnasiacerebral.files.wordpress.com/2010/10/och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475656" cy="1916832"/>
          </a:xfrm>
          <a:prstGeom prst="rect">
            <a:avLst/>
          </a:prstGeom>
          <a:noFill/>
        </p:spPr>
      </p:pic>
      <p:grpSp>
        <p:nvGrpSpPr>
          <p:cNvPr id="36" name="35 Grupo"/>
          <p:cNvGrpSpPr/>
          <p:nvPr/>
        </p:nvGrpSpPr>
        <p:grpSpPr>
          <a:xfrm>
            <a:off x="1691680" y="692696"/>
            <a:ext cx="1728192" cy="1728192"/>
            <a:chOff x="3131840" y="620688"/>
            <a:chExt cx="2448272" cy="2448272"/>
          </a:xfrm>
        </p:grpSpPr>
        <p:sp>
          <p:nvSpPr>
            <p:cNvPr id="37" name="36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pic>
          <p:nvPicPr>
            <p:cNvPr id="38" name="Picture 2" descr="http://thumbs.dreamstime.com/x/conjunto-de-ocho-huevos-de-pascua-7329572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91880" y="1196752"/>
              <a:ext cx="1728192" cy="1368152"/>
            </a:xfrm>
            <a:prstGeom prst="rect">
              <a:avLst/>
            </a:prstGeom>
            <a:noFill/>
          </p:spPr>
        </p:pic>
      </p:grpSp>
      <p:grpSp>
        <p:nvGrpSpPr>
          <p:cNvPr id="39" name="38 Grupo"/>
          <p:cNvGrpSpPr/>
          <p:nvPr/>
        </p:nvGrpSpPr>
        <p:grpSpPr>
          <a:xfrm>
            <a:off x="3563888" y="620688"/>
            <a:ext cx="1584176" cy="1728192"/>
            <a:chOff x="3131840" y="620688"/>
            <a:chExt cx="2448272" cy="2448272"/>
          </a:xfrm>
        </p:grpSpPr>
        <p:sp>
          <p:nvSpPr>
            <p:cNvPr id="40" name="39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pic>
          <p:nvPicPr>
            <p:cNvPr id="41" name="Picture 2" descr="http://thumbs.dreamstime.com/x/conjunto-de-ocho-huevos-de-pascua-7329572.jp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491880" y="1196752"/>
              <a:ext cx="1728192" cy="1368152"/>
            </a:xfrm>
            <a:prstGeom prst="rect">
              <a:avLst/>
            </a:prstGeom>
            <a:noFill/>
          </p:spPr>
        </p:pic>
      </p:grpSp>
      <p:grpSp>
        <p:nvGrpSpPr>
          <p:cNvPr id="42" name="41 Grupo"/>
          <p:cNvGrpSpPr/>
          <p:nvPr/>
        </p:nvGrpSpPr>
        <p:grpSpPr>
          <a:xfrm>
            <a:off x="5292080" y="692696"/>
            <a:ext cx="1656184" cy="1656184"/>
            <a:chOff x="3131840" y="620688"/>
            <a:chExt cx="2448272" cy="2448272"/>
          </a:xfrm>
        </p:grpSpPr>
        <p:sp>
          <p:nvSpPr>
            <p:cNvPr id="43" name="42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pic>
          <p:nvPicPr>
            <p:cNvPr id="44" name="Picture 2" descr="http://thumbs.dreamstime.com/x/conjunto-de-ocho-huevos-de-pascua-7329572.jpg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3491880" y="1196752"/>
              <a:ext cx="1728192" cy="1368152"/>
            </a:xfrm>
            <a:prstGeom prst="rect">
              <a:avLst/>
            </a:prstGeom>
            <a:noFill/>
          </p:spPr>
        </p:pic>
      </p:grpSp>
      <p:pic>
        <p:nvPicPr>
          <p:cNvPr id="45" name="Picture 2" descr="http://thumbs.dreamstime.com/x/conjunto-de-ocho-huevos-de-pascua-7329572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627784" y="5589240"/>
            <a:ext cx="1169071" cy="804795"/>
          </a:xfrm>
          <a:prstGeom prst="rect">
            <a:avLst/>
          </a:prstGeom>
          <a:noFill/>
        </p:spPr>
      </p:pic>
      <p:pic>
        <p:nvPicPr>
          <p:cNvPr id="46" name="Picture 2" descr="http://thumbs.dreamstime.com/x/conjunto-de-ocho-huevos-de-pascua-7329572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707904" y="5589240"/>
            <a:ext cx="1169071" cy="804795"/>
          </a:xfrm>
          <a:prstGeom prst="rect">
            <a:avLst/>
          </a:prstGeom>
          <a:noFill/>
        </p:spPr>
      </p:pic>
      <p:pic>
        <p:nvPicPr>
          <p:cNvPr id="47" name="Picture 2" descr="http://thumbs.dreamstime.com/x/conjunto-de-ocho-huevos-de-pascua-7329572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788024" y="5576533"/>
            <a:ext cx="1169071" cy="804795"/>
          </a:xfrm>
          <a:prstGeom prst="rect">
            <a:avLst/>
          </a:prstGeom>
          <a:noFill/>
        </p:spPr>
      </p:pic>
      <p:pic>
        <p:nvPicPr>
          <p:cNvPr id="14337" name="Picture 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804248" y="3573016"/>
            <a:ext cx="2106771" cy="302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835696" y="0"/>
            <a:ext cx="54126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 smtClean="0"/>
              <a:t>Tabla de Multiplicar del 8</a:t>
            </a:r>
            <a:endParaRPr lang="es-MX" sz="4000" dirty="0"/>
          </a:p>
        </p:txBody>
      </p:sp>
      <p:sp>
        <p:nvSpPr>
          <p:cNvPr id="10" name="9 CuadroTexto"/>
          <p:cNvSpPr txBox="1"/>
          <p:nvPr/>
        </p:nvSpPr>
        <p:spPr>
          <a:xfrm>
            <a:off x="6981190" y="1052736"/>
            <a:ext cx="21273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8 pelotas</a:t>
            </a:r>
            <a:endParaRPr lang="es-MX" sz="4000" b="1" dirty="0"/>
          </a:p>
        </p:txBody>
      </p:sp>
      <p:sp>
        <p:nvSpPr>
          <p:cNvPr id="11" name="10 CuadroTexto"/>
          <p:cNvSpPr txBox="1"/>
          <p:nvPr/>
        </p:nvSpPr>
        <p:spPr>
          <a:xfrm>
            <a:off x="4067944" y="2708920"/>
            <a:ext cx="20185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4 grupos</a:t>
            </a:r>
            <a:endParaRPr lang="es-MX" sz="4000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2621897" y="3501008"/>
            <a:ext cx="497443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600" b="1" dirty="0" smtClean="0"/>
              <a:t>8 x 4 = 32</a:t>
            </a:r>
            <a:endParaRPr lang="es-MX" sz="9600" b="1" dirty="0"/>
          </a:p>
        </p:txBody>
      </p:sp>
      <p:pic>
        <p:nvPicPr>
          <p:cNvPr id="21" name="Picture 2" descr="https://educarpadre.files.wordpress.com/2011/03/monitos-7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96" y="4745752"/>
            <a:ext cx="2520280" cy="1995616"/>
          </a:xfrm>
          <a:prstGeom prst="rect">
            <a:avLst/>
          </a:prstGeom>
          <a:noFill/>
        </p:spPr>
      </p:pic>
      <p:pic>
        <p:nvPicPr>
          <p:cNvPr id="42" name="Picture 2" descr="https://aprendegimnasiacerebral.files.wordpress.com/2010/10/och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475656" cy="1916832"/>
          </a:xfrm>
          <a:prstGeom prst="rect">
            <a:avLst/>
          </a:prstGeom>
          <a:noFill/>
        </p:spPr>
      </p:pic>
      <p:grpSp>
        <p:nvGrpSpPr>
          <p:cNvPr id="43" name="42 Grupo"/>
          <p:cNvGrpSpPr/>
          <p:nvPr/>
        </p:nvGrpSpPr>
        <p:grpSpPr>
          <a:xfrm>
            <a:off x="3275856" y="836712"/>
            <a:ext cx="1656184" cy="1440160"/>
            <a:chOff x="3131840" y="620688"/>
            <a:chExt cx="2448272" cy="2448272"/>
          </a:xfrm>
        </p:grpSpPr>
        <p:sp>
          <p:nvSpPr>
            <p:cNvPr id="44" name="43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pic>
          <p:nvPicPr>
            <p:cNvPr id="45" name="Picture 2" descr="http://thumbs.dreamstime.com/x/conjunto-de-ocho-huevos-de-pascua-7329572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91880" y="1196752"/>
              <a:ext cx="1728192" cy="1368152"/>
            </a:xfrm>
            <a:prstGeom prst="rect">
              <a:avLst/>
            </a:prstGeom>
            <a:noFill/>
          </p:spPr>
        </p:pic>
      </p:grpSp>
      <p:grpSp>
        <p:nvGrpSpPr>
          <p:cNvPr id="46" name="45 Grupo"/>
          <p:cNvGrpSpPr/>
          <p:nvPr/>
        </p:nvGrpSpPr>
        <p:grpSpPr>
          <a:xfrm>
            <a:off x="1475656" y="836712"/>
            <a:ext cx="1656184" cy="1440160"/>
            <a:chOff x="3131840" y="620688"/>
            <a:chExt cx="2448272" cy="2448272"/>
          </a:xfrm>
        </p:grpSpPr>
        <p:sp>
          <p:nvSpPr>
            <p:cNvPr id="47" name="46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pic>
          <p:nvPicPr>
            <p:cNvPr id="48" name="Picture 2" descr="http://thumbs.dreamstime.com/x/conjunto-de-ocho-huevos-de-pascua-7329572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91880" y="1196752"/>
              <a:ext cx="1728192" cy="1368152"/>
            </a:xfrm>
            <a:prstGeom prst="rect">
              <a:avLst/>
            </a:prstGeom>
            <a:noFill/>
          </p:spPr>
        </p:pic>
      </p:grpSp>
      <p:grpSp>
        <p:nvGrpSpPr>
          <p:cNvPr id="49" name="48 Grupo"/>
          <p:cNvGrpSpPr/>
          <p:nvPr/>
        </p:nvGrpSpPr>
        <p:grpSpPr>
          <a:xfrm>
            <a:off x="5148064" y="980728"/>
            <a:ext cx="1656184" cy="1440160"/>
            <a:chOff x="3131840" y="620688"/>
            <a:chExt cx="2448272" cy="2448272"/>
          </a:xfrm>
        </p:grpSpPr>
        <p:sp>
          <p:nvSpPr>
            <p:cNvPr id="50" name="49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pic>
          <p:nvPicPr>
            <p:cNvPr id="51" name="Picture 2" descr="http://thumbs.dreamstime.com/x/conjunto-de-ocho-huevos-de-pascua-7329572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91880" y="1196752"/>
              <a:ext cx="1728192" cy="1368152"/>
            </a:xfrm>
            <a:prstGeom prst="rect">
              <a:avLst/>
            </a:prstGeom>
            <a:noFill/>
          </p:spPr>
        </p:pic>
      </p:grpSp>
      <p:grpSp>
        <p:nvGrpSpPr>
          <p:cNvPr id="52" name="51 Grupo"/>
          <p:cNvGrpSpPr/>
          <p:nvPr/>
        </p:nvGrpSpPr>
        <p:grpSpPr>
          <a:xfrm>
            <a:off x="1547664" y="2420888"/>
            <a:ext cx="1656184" cy="1440160"/>
            <a:chOff x="3131840" y="620688"/>
            <a:chExt cx="2448272" cy="2448272"/>
          </a:xfrm>
        </p:grpSpPr>
        <p:sp>
          <p:nvSpPr>
            <p:cNvPr id="53" name="52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pic>
          <p:nvPicPr>
            <p:cNvPr id="54" name="Picture 2" descr="http://thumbs.dreamstime.com/x/conjunto-de-ocho-huevos-de-pascua-7329572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91880" y="1196752"/>
              <a:ext cx="1728192" cy="1368152"/>
            </a:xfrm>
            <a:prstGeom prst="rect">
              <a:avLst/>
            </a:prstGeom>
            <a:noFill/>
          </p:spPr>
        </p:pic>
      </p:grpSp>
      <p:pic>
        <p:nvPicPr>
          <p:cNvPr id="55" name="Picture 2" descr="http://thumbs.dreamstime.com/x/conjunto-de-ocho-huevos-de-pascua-732957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71800" y="5589240"/>
            <a:ext cx="1169071" cy="804795"/>
          </a:xfrm>
          <a:prstGeom prst="rect">
            <a:avLst/>
          </a:prstGeom>
          <a:noFill/>
        </p:spPr>
      </p:pic>
      <p:pic>
        <p:nvPicPr>
          <p:cNvPr id="56" name="Picture 2" descr="http://thumbs.dreamstime.com/x/conjunto-de-ocho-huevos-de-pascua-732957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23928" y="5589240"/>
            <a:ext cx="1169071" cy="804795"/>
          </a:xfrm>
          <a:prstGeom prst="rect">
            <a:avLst/>
          </a:prstGeom>
          <a:noFill/>
        </p:spPr>
      </p:pic>
      <p:pic>
        <p:nvPicPr>
          <p:cNvPr id="57" name="Picture 2" descr="http://thumbs.dreamstime.com/x/conjunto-de-ocho-huevos-de-pascua-732957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76056" y="5589240"/>
            <a:ext cx="1169071" cy="804795"/>
          </a:xfrm>
          <a:prstGeom prst="rect">
            <a:avLst/>
          </a:prstGeom>
          <a:noFill/>
        </p:spPr>
      </p:pic>
      <p:pic>
        <p:nvPicPr>
          <p:cNvPr id="58" name="Picture 2" descr="http://thumbs.dreamstime.com/x/conjunto-de-ocho-huevos-de-pascua-732957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28184" y="5589240"/>
            <a:ext cx="1169071" cy="804795"/>
          </a:xfrm>
          <a:prstGeom prst="rect">
            <a:avLst/>
          </a:prstGeom>
          <a:noFill/>
        </p:spPr>
      </p:pic>
      <p:pic>
        <p:nvPicPr>
          <p:cNvPr id="59" name="Picture 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96336" y="3573016"/>
            <a:ext cx="1314683" cy="302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835696" y="0"/>
            <a:ext cx="51529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 smtClean="0"/>
              <a:t>Tabla de Multiplicar del </a:t>
            </a:r>
            <a:endParaRPr lang="es-MX" sz="4000" dirty="0"/>
          </a:p>
        </p:txBody>
      </p:sp>
      <p:sp>
        <p:nvSpPr>
          <p:cNvPr id="10" name="9 CuadroTexto"/>
          <p:cNvSpPr txBox="1"/>
          <p:nvPr/>
        </p:nvSpPr>
        <p:spPr>
          <a:xfrm>
            <a:off x="6981190" y="1052736"/>
            <a:ext cx="21273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8 pelotas</a:t>
            </a:r>
            <a:endParaRPr lang="es-MX" sz="4000" b="1" dirty="0"/>
          </a:p>
        </p:txBody>
      </p:sp>
      <p:sp>
        <p:nvSpPr>
          <p:cNvPr id="11" name="10 CuadroTexto"/>
          <p:cNvSpPr txBox="1"/>
          <p:nvPr/>
        </p:nvSpPr>
        <p:spPr>
          <a:xfrm>
            <a:off x="6660232" y="2852936"/>
            <a:ext cx="20185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5 grupos</a:t>
            </a:r>
            <a:endParaRPr lang="es-MX" sz="4000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2621897" y="3501008"/>
            <a:ext cx="497443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600" b="1" dirty="0" smtClean="0"/>
              <a:t>8 x 5 = 40</a:t>
            </a:r>
            <a:endParaRPr lang="es-MX" sz="9600" b="1" dirty="0"/>
          </a:p>
        </p:txBody>
      </p:sp>
      <p:pic>
        <p:nvPicPr>
          <p:cNvPr id="21" name="Picture 2" descr="https://educarpadre.files.wordpress.com/2011/03/monitos-7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96" y="5393824"/>
            <a:ext cx="1701824" cy="1347544"/>
          </a:xfrm>
          <a:prstGeom prst="rect">
            <a:avLst/>
          </a:prstGeom>
          <a:noFill/>
        </p:spPr>
      </p:pic>
      <p:pic>
        <p:nvPicPr>
          <p:cNvPr id="50" name="Picture 2" descr="https://aprendegimnasiacerebral.files.wordpress.com/2010/10/och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475656" cy="1916832"/>
          </a:xfrm>
          <a:prstGeom prst="rect">
            <a:avLst/>
          </a:prstGeom>
          <a:noFill/>
        </p:spPr>
      </p:pic>
      <p:grpSp>
        <p:nvGrpSpPr>
          <p:cNvPr id="51" name="50 Grupo"/>
          <p:cNvGrpSpPr/>
          <p:nvPr/>
        </p:nvGrpSpPr>
        <p:grpSpPr>
          <a:xfrm>
            <a:off x="5220072" y="764704"/>
            <a:ext cx="1656184" cy="1440160"/>
            <a:chOff x="3131840" y="620688"/>
            <a:chExt cx="2448272" cy="2448272"/>
          </a:xfrm>
        </p:grpSpPr>
        <p:sp>
          <p:nvSpPr>
            <p:cNvPr id="52" name="51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pic>
          <p:nvPicPr>
            <p:cNvPr id="53" name="Picture 2" descr="http://thumbs.dreamstime.com/x/conjunto-de-ocho-huevos-de-pascua-7329572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91880" y="1196752"/>
              <a:ext cx="1728192" cy="1368152"/>
            </a:xfrm>
            <a:prstGeom prst="rect">
              <a:avLst/>
            </a:prstGeom>
            <a:noFill/>
          </p:spPr>
        </p:pic>
      </p:grpSp>
      <p:grpSp>
        <p:nvGrpSpPr>
          <p:cNvPr id="54" name="53 Grupo"/>
          <p:cNvGrpSpPr/>
          <p:nvPr/>
        </p:nvGrpSpPr>
        <p:grpSpPr>
          <a:xfrm>
            <a:off x="3419872" y="764704"/>
            <a:ext cx="1656184" cy="1440160"/>
            <a:chOff x="3131840" y="620688"/>
            <a:chExt cx="2448272" cy="2448272"/>
          </a:xfrm>
        </p:grpSpPr>
        <p:sp>
          <p:nvSpPr>
            <p:cNvPr id="55" name="54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pic>
          <p:nvPicPr>
            <p:cNvPr id="56" name="Picture 2" descr="http://thumbs.dreamstime.com/x/conjunto-de-ocho-huevos-de-pascua-7329572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91880" y="1196752"/>
              <a:ext cx="1728192" cy="1368152"/>
            </a:xfrm>
            <a:prstGeom prst="rect">
              <a:avLst/>
            </a:prstGeom>
            <a:noFill/>
          </p:spPr>
        </p:pic>
      </p:grpSp>
      <p:grpSp>
        <p:nvGrpSpPr>
          <p:cNvPr id="57" name="56 Grupo"/>
          <p:cNvGrpSpPr/>
          <p:nvPr/>
        </p:nvGrpSpPr>
        <p:grpSpPr>
          <a:xfrm>
            <a:off x="1475656" y="764704"/>
            <a:ext cx="1656184" cy="1440160"/>
            <a:chOff x="3131840" y="620688"/>
            <a:chExt cx="2448272" cy="2448272"/>
          </a:xfrm>
        </p:grpSpPr>
        <p:sp>
          <p:nvSpPr>
            <p:cNvPr id="58" name="57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pic>
          <p:nvPicPr>
            <p:cNvPr id="59" name="Picture 2" descr="http://thumbs.dreamstime.com/x/conjunto-de-ocho-huevos-de-pascua-7329572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91880" y="1196752"/>
              <a:ext cx="1728192" cy="1368152"/>
            </a:xfrm>
            <a:prstGeom prst="rect">
              <a:avLst/>
            </a:prstGeom>
            <a:noFill/>
          </p:spPr>
        </p:pic>
      </p:grpSp>
      <p:grpSp>
        <p:nvGrpSpPr>
          <p:cNvPr id="60" name="59 Grupo"/>
          <p:cNvGrpSpPr/>
          <p:nvPr/>
        </p:nvGrpSpPr>
        <p:grpSpPr>
          <a:xfrm>
            <a:off x="1547664" y="2348880"/>
            <a:ext cx="1656184" cy="1440160"/>
            <a:chOff x="3131840" y="620688"/>
            <a:chExt cx="2448272" cy="2448272"/>
          </a:xfrm>
        </p:grpSpPr>
        <p:sp>
          <p:nvSpPr>
            <p:cNvPr id="61" name="60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pic>
          <p:nvPicPr>
            <p:cNvPr id="62" name="Picture 2" descr="http://thumbs.dreamstime.com/x/conjunto-de-ocho-huevos-de-pascua-7329572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91880" y="1196752"/>
              <a:ext cx="1728192" cy="1368152"/>
            </a:xfrm>
            <a:prstGeom prst="rect">
              <a:avLst/>
            </a:prstGeom>
            <a:noFill/>
          </p:spPr>
        </p:pic>
      </p:grpSp>
      <p:grpSp>
        <p:nvGrpSpPr>
          <p:cNvPr id="63" name="62 Grupo"/>
          <p:cNvGrpSpPr/>
          <p:nvPr/>
        </p:nvGrpSpPr>
        <p:grpSpPr>
          <a:xfrm>
            <a:off x="3419872" y="2348880"/>
            <a:ext cx="1656184" cy="1440160"/>
            <a:chOff x="3131840" y="620688"/>
            <a:chExt cx="2448272" cy="2448272"/>
          </a:xfrm>
        </p:grpSpPr>
        <p:sp>
          <p:nvSpPr>
            <p:cNvPr id="64" name="63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pic>
          <p:nvPicPr>
            <p:cNvPr id="65" name="Picture 2" descr="http://thumbs.dreamstime.com/x/conjunto-de-ocho-huevos-de-pascua-7329572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91880" y="1196752"/>
              <a:ext cx="1728192" cy="1368152"/>
            </a:xfrm>
            <a:prstGeom prst="rect">
              <a:avLst/>
            </a:prstGeom>
            <a:noFill/>
          </p:spPr>
        </p:pic>
      </p:grpSp>
      <p:pic>
        <p:nvPicPr>
          <p:cNvPr id="66" name="Picture 2" descr="http://thumbs.dreamstime.com/x/conjunto-de-ocho-huevos-de-pascua-732957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63689" y="5373216"/>
            <a:ext cx="1080119" cy="1440160"/>
          </a:xfrm>
          <a:prstGeom prst="rect">
            <a:avLst/>
          </a:prstGeom>
          <a:noFill/>
        </p:spPr>
      </p:pic>
      <p:pic>
        <p:nvPicPr>
          <p:cNvPr id="70" name="Picture 2" descr="http://thumbs.dreamstime.com/x/conjunto-de-ocho-huevos-de-pascua-732957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71800" y="5373216"/>
            <a:ext cx="1080119" cy="1440160"/>
          </a:xfrm>
          <a:prstGeom prst="rect">
            <a:avLst/>
          </a:prstGeom>
          <a:noFill/>
        </p:spPr>
      </p:pic>
      <p:pic>
        <p:nvPicPr>
          <p:cNvPr id="71" name="Picture 2" descr="http://thumbs.dreamstime.com/x/conjunto-de-ocho-huevos-de-pascua-732957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79912" y="5373216"/>
            <a:ext cx="1080119" cy="1440160"/>
          </a:xfrm>
          <a:prstGeom prst="rect">
            <a:avLst/>
          </a:prstGeom>
          <a:noFill/>
        </p:spPr>
      </p:pic>
      <p:pic>
        <p:nvPicPr>
          <p:cNvPr id="72" name="Picture 2" descr="http://thumbs.dreamstime.com/x/conjunto-de-ocho-huevos-de-pascua-732957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60032" y="5373216"/>
            <a:ext cx="1080119" cy="1440160"/>
          </a:xfrm>
          <a:prstGeom prst="rect">
            <a:avLst/>
          </a:prstGeom>
          <a:noFill/>
        </p:spPr>
      </p:pic>
      <p:pic>
        <p:nvPicPr>
          <p:cNvPr id="73" name="Picture 2" descr="http://thumbs.dreamstime.com/x/conjunto-de-ocho-huevos-de-pascua-732957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40152" y="5373216"/>
            <a:ext cx="1080119" cy="1440160"/>
          </a:xfrm>
          <a:prstGeom prst="rect">
            <a:avLst/>
          </a:prstGeom>
          <a:noFill/>
        </p:spPr>
      </p:pic>
      <p:pic>
        <p:nvPicPr>
          <p:cNvPr id="74" name="Picture 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96336" y="3573016"/>
            <a:ext cx="1314683" cy="302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835696" y="0"/>
            <a:ext cx="54126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 smtClean="0"/>
              <a:t>Tabla de Multiplicar del 8</a:t>
            </a:r>
            <a:endParaRPr lang="es-MX" sz="4000" dirty="0"/>
          </a:p>
        </p:txBody>
      </p:sp>
      <p:sp>
        <p:nvSpPr>
          <p:cNvPr id="10" name="9 CuadroTexto"/>
          <p:cNvSpPr txBox="1"/>
          <p:nvPr/>
        </p:nvSpPr>
        <p:spPr>
          <a:xfrm>
            <a:off x="6981190" y="1052736"/>
            <a:ext cx="21273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8 pelotas</a:t>
            </a:r>
            <a:endParaRPr lang="es-MX" sz="4000" b="1" dirty="0"/>
          </a:p>
        </p:txBody>
      </p:sp>
      <p:sp>
        <p:nvSpPr>
          <p:cNvPr id="11" name="10 CuadroTexto"/>
          <p:cNvSpPr txBox="1"/>
          <p:nvPr/>
        </p:nvSpPr>
        <p:spPr>
          <a:xfrm>
            <a:off x="7090003" y="2780928"/>
            <a:ext cx="20185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6 grupos</a:t>
            </a:r>
            <a:endParaRPr lang="es-MX" sz="4000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835696" y="3659540"/>
            <a:ext cx="497443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600" b="1" dirty="0" smtClean="0"/>
              <a:t>8 x 6 = 48</a:t>
            </a:r>
            <a:endParaRPr lang="es-MX" sz="9600" b="1" dirty="0"/>
          </a:p>
        </p:txBody>
      </p:sp>
      <p:pic>
        <p:nvPicPr>
          <p:cNvPr id="21" name="Picture 2" descr="https://educarpadre.files.wordpress.com/2011/03/monitos-7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96" y="5393824"/>
            <a:ext cx="1701824" cy="1347544"/>
          </a:xfrm>
          <a:prstGeom prst="rect">
            <a:avLst/>
          </a:prstGeom>
          <a:noFill/>
        </p:spPr>
      </p:pic>
      <p:pic>
        <p:nvPicPr>
          <p:cNvPr id="70" name="Picture 2" descr="https://aprendegimnasiacerebral.files.wordpress.com/2010/10/och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403648" cy="1916832"/>
          </a:xfrm>
          <a:prstGeom prst="rect">
            <a:avLst/>
          </a:prstGeom>
          <a:noFill/>
        </p:spPr>
      </p:pic>
      <p:grpSp>
        <p:nvGrpSpPr>
          <p:cNvPr id="72" name="71 Grupo"/>
          <p:cNvGrpSpPr/>
          <p:nvPr/>
        </p:nvGrpSpPr>
        <p:grpSpPr>
          <a:xfrm>
            <a:off x="5220072" y="809328"/>
            <a:ext cx="1656184" cy="1440160"/>
            <a:chOff x="3131840" y="620688"/>
            <a:chExt cx="2448272" cy="2448272"/>
          </a:xfrm>
        </p:grpSpPr>
        <p:sp>
          <p:nvSpPr>
            <p:cNvPr id="73" name="72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pic>
          <p:nvPicPr>
            <p:cNvPr id="74" name="Picture 2" descr="http://thumbs.dreamstime.com/x/conjunto-de-ocho-huevos-de-pascua-7329572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91880" y="1196752"/>
              <a:ext cx="1728192" cy="1368152"/>
            </a:xfrm>
            <a:prstGeom prst="rect">
              <a:avLst/>
            </a:prstGeom>
            <a:noFill/>
          </p:spPr>
        </p:pic>
      </p:grpSp>
      <p:grpSp>
        <p:nvGrpSpPr>
          <p:cNvPr id="75" name="74 Grupo"/>
          <p:cNvGrpSpPr/>
          <p:nvPr/>
        </p:nvGrpSpPr>
        <p:grpSpPr>
          <a:xfrm>
            <a:off x="3419872" y="809328"/>
            <a:ext cx="1656184" cy="1440160"/>
            <a:chOff x="3131840" y="620688"/>
            <a:chExt cx="2448272" cy="2448272"/>
          </a:xfrm>
        </p:grpSpPr>
        <p:sp>
          <p:nvSpPr>
            <p:cNvPr id="76" name="75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pic>
          <p:nvPicPr>
            <p:cNvPr id="77" name="Picture 2" descr="http://thumbs.dreamstime.com/x/conjunto-de-ocho-huevos-de-pascua-7329572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91880" y="1196752"/>
              <a:ext cx="1728192" cy="1368152"/>
            </a:xfrm>
            <a:prstGeom prst="rect">
              <a:avLst/>
            </a:prstGeom>
            <a:noFill/>
          </p:spPr>
        </p:pic>
      </p:grpSp>
      <p:grpSp>
        <p:nvGrpSpPr>
          <p:cNvPr id="78" name="77 Grupo"/>
          <p:cNvGrpSpPr/>
          <p:nvPr/>
        </p:nvGrpSpPr>
        <p:grpSpPr>
          <a:xfrm>
            <a:off x="1475656" y="809328"/>
            <a:ext cx="1656184" cy="1440160"/>
            <a:chOff x="3131840" y="620688"/>
            <a:chExt cx="2448272" cy="2448272"/>
          </a:xfrm>
        </p:grpSpPr>
        <p:sp>
          <p:nvSpPr>
            <p:cNvPr id="79" name="78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pic>
          <p:nvPicPr>
            <p:cNvPr id="80" name="Picture 2" descr="http://thumbs.dreamstime.com/x/conjunto-de-ocho-huevos-de-pascua-7329572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91880" y="1196752"/>
              <a:ext cx="1728192" cy="1368152"/>
            </a:xfrm>
            <a:prstGeom prst="rect">
              <a:avLst/>
            </a:prstGeom>
            <a:noFill/>
          </p:spPr>
        </p:pic>
      </p:grpSp>
      <p:grpSp>
        <p:nvGrpSpPr>
          <p:cNvPr id="82" name="81 Grupo"/>
          <p:cNvGrpSpPr/>
          <p:nvPr/>
        </p:nvGrpSpPr>
        <p:grpSpPr>
          <a:xfrm>
            <a:off x="5292080" y="2348880"/>
            <a:ext cx="1656184" cy="1440160"/>
            <a:chOff x="3131840" y="620688"/>
            <a:chExt cx="2448272" cy="2448272"/>
          </a:xfrm>
        </p:grpSpPr>
        <p:sp>
          <p:nvSpPr>
            <p:cNvPr id="83" name="82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pic>
          <p:nvPicPr>
            <p:cNvPr id="84" name="Picture 2" descr="http://thumbs.dreamstime.com/x/conjunto-de-ocho-huevos-de-pascua-7329572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91880" y="1196752"/>
              <a:ext cx="1728192" cy="1368152"/>
            </a:xfrm>
            <a:prstGeom prst="rect">
              <a:avLst/>
            </a:prstGeom>
            <a:noFill/>
          </p:spPr>
        </p:pic>
      </p:grpSp>
      <p:grpSp>
        <p:nvGrpSpPr>
          <p:cNvPr id="85" name="84 Grupo"/>
          <p:cNvGrpSpPr/>
          <p:nvPr/>
        </p:nvGrpSpPr>
        <p:grpSpPr>
          <a:xfrm>
            <a:off x="3347864" y="2420888"/>
            <a:ext cx="1656184" cy="1440160"/>
            <a:chOff x="3131840" y="620688"/>
            <a:chExt cx="2448272" cy="2448272"/>
          </a:xfrm>
        </p:grpSpPr>
        <p:sp>
          <p:nvSpPr>
            <p:cNvPr id="86" name="85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pic>
          <p:nvPicPr>
            <p:cNvPr id="87" name="Picture 2" descr="http://thumbs.dreamstime.com/x/conjunto-de-ocho-huevos-de-pascua-7329572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91880" y="1196752"/>
              <a:ext cx="1728192" cy="1368152"/>
            </a:xfrm>
            <a:prstGeom prst="rect">
              <a:avLst/>
            </a:prstGeom>
            <a:noFill/>
          </p:spPr>
        </p:pic>
      </p:grpSp>
      <p:grpSp>
        <p:nvGrpSpPr>
          <p:cNvPr id="88" name="87 Grupo"/>
          <p:cNvGrpSpPr/>
          <p:nvPr/>
        </p:nvGrpSpPr>
        <p:grpSpPr>
          <a:xfrm>
            <a:off x="1475656" y="2420888"/>
            <a:ext cx="1656184" cy="1440160"/>
            <a:chOff x="3131840" y="620688"/>
            <a:chExt cx="2448272" cy="2448272"/>
          </a:xfrm>
        </p:grpSpPr>
        <p:sp>
          <p:nvSpPr>
            <p:cNvPr id="89" name="88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pic>
          <p:nvPicPr>
            <p:cNvPr id="90" name="Picture 2" descr="http://thumbs.dreamstime.com/x/conjunto-de-ocho-huevos-de-pascua-7329572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91880" y="1196752"/>
              <a:ext cx="1728192" cy="1368152"/>
            </a:xfrm>
            <a:prstGeom prst="rect">
              <a:avLst/>
            </a:prstGeom>
            <a:noFill/>
          </p:spPr>
        </p:pic>
      </p:grpSp>
      <p:pic>
        <p:nvPicPr>
          <p:cNvPr id="91" name="Picture 2" descr="http://thumbs.dreamstime.com/x/conjunto-de-ocho-huevos-de-pascua-732957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63689" y="5373216"/>
            <a:ext cx="1080119" cy="1440160"/>
          </a:xfrm>
          <a:prstGeom prst="rect">
            <a:avLst/>
          </a:prstGeom>
          <a:noFill/>
        </p:spPr>
      </p:pic>
      <p:pic>
        <p:nvPicPr>
          <p:cNvPr id="92" name="Picture 2" descr="http://thumbs.dreamstime.com/x/conjunto-de-ocho-huevos-de-pascua-732957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71800" y="5373216"/>
            <a:ext cx="1080119" cy="1440160"/>
          </a:xfrm>
          <a:prstGeom prst="rect">
            <a:avLst/>
          </a:prstGeom>
          <a:noFill/>
        </p:spPr>
      </p:pic>
      <p:pic>
        <p:nvPicPr>
          <p:cNvPr id="93" name="Picture 2" descr="http://thumbs.dreamstime.com/x/conjunto-de-ocho-huevos-de-pascua-732957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79912" y="5373216"/>
            <a:ext cx="1080119" cy="1440160"/>
          </a:xfrm>
          <a:prstGeom prst="rect">
            <a:avLst/>
          </a:prstGeom>
          <a:noFill/>
        </p:spPr>
      </p:pic>
      <p:pic>
        <p:nvPicPr>
          <p:cNvPr id="94" name="Picture 2" descr="http://thumbs.dreamstime.com/x/conjunto-de-ocho-huevos-de-pascua-732957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60032" y="5373216"/>
            <a:ext cx="1080119" cy="1440160"/>
          </a:xfrm>
          <a:prstGeom prst="rect">
            <a:avLst/>
          </a:prstGeom>
          <a:noFill/>
        </p:spPr>
      </p:pic>
      <p:pic>
        <p:nvPicPr>
          <p:cNvPr id="95" name="Picture 2" descr="http://thumbs.dreamstime.com/x/conjunto-de-ocho-huevos-de-pascua-732957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40152" y="5373216"/>
            <a:ext cx="1080119" cy="1440160"/>
          </a:xfrm>
          <a:prstGeom prst="rect">
            <a:avLst/>
          </a:prstGeom>
          <a:noFill/>
        </p:spPr>
      </p:pic>
      <p:pic>
        <p:nvPicPr>
          <p:cNvPr id="96" name="Picture 2" descr="http://thumbs.dreamstime.com/x/conjunto-de-ocho-huevos-de-pascua-732957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48264" y="5373216"/>
            <a:ext cx="1080119" cy="1440160"/>
          </a:xfrm>
          <a:prstGeom prst="rect">
            <a:avLst/>
          </a:prstGeom>
          <a:noFill/>
        </p:spPr>
      </p:pic>
      <p:pic>
        <p:nvPicPr>
          <p:cNvPr id="97" name="Picture 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452320" y="3645024"/>
            <a:ext cx="1314683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</TotalTime>
  <Words>448</Words>
  <Application>Microsoft Office PowerPoint</Application>
  <PresentationFormat>Presentación en pantalla (4:3)</PresentationFormat>
  <Paragraphs>180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0" baseType="lpstr">
      <vt:lpstr>Tema de Office</vt:lpstr>
      <vt:lpstr>SERIE DE LA TABLA DE MULTIPLICAR DEL 8</vt:lpstr>
      <vt:lpstr>TABLA DE MULTIPLICAR DEL 8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Ejercicio de la Tabla del 8</vt:lpstr>
      <vt:lpstr>Diapositiva 19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Ba-k.com</dc:creator>
  <cp:lastModifiedBy>Ba-k.com</cp:lastModifiedBy>
  <cp:revision>83</cp:revision>
  <dcterms:created xsi:type="dcterms:W3CDTF">2015-09-21T13:40:01Z</dcterms:created>
  <dcterms:modified xsi:type="dcterms:W3CDTF">2016-01-11T16:01:55Z</dcterms:modified>
</cp:coreProperties>
</file>