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3E2F-A89B-4B78-85D5-63CACA9A9F34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A09F8-2EB6-472C-8601-EFE2B7954C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3E2F-A89B-4B78-85D5-63CACA9A9F34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A09F8-2EB6-472C-8601-EFE2B7954C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3E2F-A89B-4B78-85D5-63CACA9A9F34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A09F8-2EB6-472C-8601-EFE2B7954C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3E2F-A89B-4B78-85D5-63CACA9A9F34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A09F8-2EB6-472C-8601-EFE2B7954C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3E2F-A89B-4B78-85D5-63CACA9A9F34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A09F8-2EB6-472C-8601-EFE2B7954C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3E2F-A89B-4B78-85D5-63CACA9A9F34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A09F8-2EB6-472C-8601-EFE2B7954C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3E2F-A89B-4B78-85D5-63CACA9A9F34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A09F8-2EB6-472C-8601-EFE2B7954C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3E2F-A89B-4B78-85D5-63CACA9A9F34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A09F8-2EB6-472C-8601-EFE2B7954C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3E2F-A89B-4B78-85D5-63CACA9A9F34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A09F8-2EB6-472C-8601-EFE2B7954C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3E2F-A89B-4B78-85D5-63CACA9A9F34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A09F8-2EB6-472C-8601-EFE2B7954C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93E2F-A89B-4B78-85D5-63CACA9A9F34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A09F8-2EB6-472C-8601-EFE2B7954C27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B93E2F-A89B-4B78-85D5-63CACA9A9F34}" type="datetimeFigureOut">
              <a:rPr lang="es-MX" smtClean="0"/>
              <a:t>30/12/2015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A09F8-2EB6-472C-8601-EFE2B7954C27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10254" t="7812" r="11377" b="11133"/>
          <a:stretch>
            <a:fillRect/>
          </a:stretch>
        </p:blipFill>
        <p:spPr bwMode="auto">
          <a:xfrm>
            <a:off x="500034" y="183578"/>
            <a:ext cx="8143932" cy="631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LILIANA</dc:creator>
  <cp:lastModifiedBy>LILIANA</cp:lastModifiedBy>
  <cp:revision>1</cp:revision>
  <dcterms:created xsi:type="dcterms:W3CDTF">2015-12-30T17:52:08Z</dcterms:created>
  <dcterms:modified xsi:type="dcterms:W3CDTF">2015-12-30T17:52:59Z</dcterms:modified>
</cp:coreProperties>
</file>