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797675" cy="9928225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>
        <p:scale>
          <a:sx n="68" d="100"/>
          <a:sy n="68" d="100"/>
        </p:scale>
        <p:origin x="-576" y="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DB42C-B458-4718-84E9-DCD2F9F06BC5}" type="datetimeFigureOut">
              <a:rPr lang="es-ES" smtClean="0"/>
              <a:pPr/>
              <a:t>14/08/2015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DB278-FF2F-4FC6-913A-AE4E752F41D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DB42C-B458-4718-84E9-DCD2F9F06BC5}" type="datetimeFigureOut">
              <a:rPr lang="es-ES" smtClean="0"/>
              <a:pPr/>
              <a:t>14/08/2015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DB278-FF2F-4FC6-913A-AE4E752F41D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DB42C-B458-4718-84E9-DCD2F9F06BC5}" type="datetimeFigureOut">
              <a:rPr lang="es-ES" smtClean="0"/>
              <a:pPr/>
              <a:t>14/08/2015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DB278-FF2F-4FC6-913A-AE4E752F41D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DB42C-B458-4718-84E9-DCD2F9F06BC5}" type="datetimeFigureOut">
              <a:rPr lang="es-ES" smtClean="0"/>
              <a:pPr/>
              <a:t>14/08/2015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DB278-FF2F-4FC6-913A-AE4E752F41D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DB42C-B458-4718-84E9-DCD2F9F06BC5}" type="datetimeFigureOut">
              <a:rPr lang="es-ES" smtClean="0"/>
              <a:pPr/>
              <a:t>14/08/2015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DB278-FF2F-4FC6-913A-AE4E752F41D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DB42C-B458-4718-84E9-DCD2F9F06BC5}" type="datetimeFigureOut">
              <a:rPr lang="es-ES" smtClean="0"/>
              <a:pPr/>
              <a:t>14/08/2015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DB278-FF2F-4FC6-913A-AE4E752F41D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DB42C-B458-4718-84E9-DCD2F9F06BC5}" type="datetimeFigureOut">
              <a:rPr lang="es-ES" smtClean="0"/>
              <a:pPr/>
              <a:t>14/08/2015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DB278-FF2F-4FC6-913A-AE4E752F41D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DB42C-B458-4718-84E9-DCD2F9F06BC5}" type="datetimeFigureOut">
              <a:rPr lang="es-ES" smtClean="0"/>
              <a:pPr/>
              <a:t>14/08/2015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DB278-FF2F-4FC6-913A-AE4E752F41D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DB42C-B458-4718-84E9-DCD2F9F06BC5}" type="datetimeFigureOut">
              <a:rPr lang="es-ES" smtClean="0"/>
              <a:pPr/>
              <a:t>14/08/2015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DB278-FF2F-4FC6-913A-AE4E752F41D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DB42C-B458-4718-84E9-DCD2F9F06BC5}" type="datetimeFigureOut">
              <a:rPr lang="es-ES" smtClean="0"/>
              <a:pPr/>
              <a:t>14/08/2015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DB278-FF2F-4FC6-913A-AE4E752F41D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DB42C-B458-4718-84E9-DCD2F9F06BC5}" type="datetimeFigureOut">
              <a:rPr lang="es-ES" smtClean="0"/>
              <a:pPr/>
              <a:t>14/08/2015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DB278-FF2F-4FC6-913A-AE4E752F41D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5DB42C-B458-4718-84E9-DCD2F9F06BC5}" type="datetimeFigureOut">
              <a:rPr lang="es-ES" smtClean="0"/>
              <a:pPr/>
              <a:t>14/08/2015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1DB278-FF2F-4FC6-913A-AE4E752F41D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jpeg"/><Relationship Id="rId3" Type="http://schemas.openxmlformats.org/officeDocument/2006/relationships/image" Target="../media/image11.jpeg"/><Relationship Id="rId7" Type="http://schemas.openxmlformats.org/officeDocument/2006/relationships/image" Target="../media/image15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jpeg"/><Relationship Id="rId5" Type="http://schemas.openxmlformats.org/officeDocument/2006/relationships/image" Target="../media/image13.gif"/><Relationship Id="rId4" Type="http://schemas.openxmlformats.org/officeDocument/2006/relationships/image" Target="../media/image12.jpeg"/><Relationship Id="rId9" Type="http://schemas.openxmlformats.org/officeDocument/2006/relationships/image" Target="../media/image17.gi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13" Type="http://schemas.openxmlformats.org/officeDocument/2006/relationships/image" Target="../media/image29.jpeg"/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12" Type="http://schemas.openxmlformats.org/officeDocument/2006/relationships/image" Target="../media/image28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2.png"/><Relationship Id="rId11" Type="http://schemas.openxmlformats.org/officeDocument/2006/relationships/image" Target="../media/image27.jpeg"/><Relationship Id="rId5" Type="http://schemas.openxmlformats.org/officeDocument/2006/relationships/image" Target="../media/image21.png"/><Relationship Id="rId10" Type="http://schemas.openxmlformats.org/officeDocument/2006/relationships/image" Target="../media/image26.png"/><Relationship Id="rId4" Type="http://schemas.openxmlformats.org/officeDocument/2006/relationships/image" Target="../media/image20.png"/><Relationship Id="rId9" Type="http://schemas.openxmlformats.org/officeDocument/2006/relationships/image" Target="../media/image25.jpeg"/><Relationship Id="rId14" Type="http://schemas.openxmlformats.org/officeDocument/2006/relationships/image" Target="../media/image30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jpeg"/><Relationship Id="rId3" Type="http://schemas.openxmlformats.org/officeDocument/2006/relationships/image" Target="../media/image32.png"/><Relationship Id="rId7" Type="http://schemas.openxmlformats.org/officeDocument/2006/relationships/image" Target="../media/image36.gif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5.jpeg"/><Relationship Id="rId5" Type="http://schemas.openxmlformats.org/officeDocument/2006/relationships/image" Target="../media/image34.gif"/><Relationship Id="rId4" Type="http://schemas.openxmlformats.org/officeDocument/2006/relationships/image" Target="../media/image3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jpeg"/><Relationship Id="rId2" Type="http://schemas.openxmlformats.org/officeDocument/2006/relationships/image" Target="../media/image38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71406" y="357167"/>
            <a:ext cx="1188146" cy="437042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sz="1200" b="1" dirty="0" smtClean="0">
                <a:latin typeface="Arial" pitchFamily="34" charset="0"/>
                <a:cs typeface="Arial" pitchFamily="34" charset="0"/>
              </a:rPr>
              <a:t>Sigue </a:t>
            </a:r>
          </a:p>
          <a:p>
            <a:r>
              <a:rPr lang="es-ES" sz="1200" b="1" dirty="0" smtClean="0">
                <a:latin typeface="Arial" pitchFamily="34" charset="0"/>
                <a:cs typeface="Arial" pitchFamily="34" charset="0"/>
              </a:rPr>
              <a:t>multiplicando</a:t>
            </a:r>
          </a:p>
          <a:p>
            <a:endParaRPr lang="es-ES" sz="1400" b="1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6X9=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8X9=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4X9=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7X9=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2X9=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10X9=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5X9=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3X9=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9X9=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1X9=</a:t>
            </a:r>
            <a:endParaRPr lang="es-ES" dirty="0"/>
          </a:p>
        </p:txBody>
      </p:sp>
      <p:sp>
        <p:nvSpPr>
          <p:cNvPr id="5" name="4 CuadroTexto"/>
          <p:cNvSpPr txBox="1"/>
          <p:nvPr/>
        </p:nvSpPr>
        <p:spPr>
          <a:xfrm>
            <a:off x="1322884" y="357166"/>
            <a:ext cx="1391728" cy="437042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s-ES" sz="1200" b="1" dirty="0" smtClean="0">
                <a:latin typeface="Arial" pitchFamily="34" charset="0"/>
                <a:cs typeface="Arial" pitchFamily="34" charset="0"/>
              </a:rPr>
              <a:t>Completa las</a:t>
            </a:r>
          </a:p>
          <a:p>
            <a:r>
              <a:rPr lang="es-ES" sz="1200" b="1" dirty="0" smtClean="0">
                <a:latin typeface="Arial" pitchFamily="34" charset="0"/>
                <a:cs typeface="Arial" pitchFamily="34" charset="0"/>
              </a:rPr>
              <a:t>multiplicaciones</a:t>
            </a:r>
          </a:p>
          <a:p>
            <a:endParaRPr lang="es-ES" sz="1400" b="1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9x__=36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9x__=9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__x8=72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__x9=90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9x__=18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5x__=45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6x__=54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9x7=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__x9=81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__x3=27</a:t>
            </a:r>
            <a:endParaRPr lang="es-ES" dirty="0"/>
          </a:p>
        </p:txBody>
      </p:sp>
      <p:sp>
        <p:nvSpPr>
          <p:cNvPr id="6" name="5 CuadroTexto"/>
          <p:cNvSpPr txBox="1"/>
          <p:nvPr/>
        </p:nvSpPr>
        <p:spPr>
          <a:xfrm>
            <a:off x="2786050" y="357166"/>
            <a:ext cx="1048685" cy="437042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s-ES" sz="1200" b="1" dirty="0" smtClean="0">
                <a:latin typeface="Arial" pitchFamily="34" charset="0"/>
                <a:cs typeface="Arial" pitchFamily="34" charset="0"/>
              </a:rPr>
              <a:t>Escribe los </a:t>
            </a:r>
          </a:p>
          <a:p>
            <a:r>
              <a:rPr lang="es-ES" sz="1200" b="1" dirty="0" smtClean="0">
                <a:latin typeface="Arial" pitchFamily="34" charset="0"/>
                <a:cs typeface="Arial" pitchFamily="34" charset="0"/>
              </a:rPr>
              <a:t>Resultados</a:t>
            </a:r>
          </a:p>
          <a:p>
            <a:endParaRPr lang="es-ES" sz="1400" b="1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1200"/>
              </a:spcBef>
            </a:pPr>
            <a:r>
              <a:rPr lang="es-ES" sz="1400" b="1" dirty="0">
                <a:latin typeface="Arial" pitchFamily="34" charset="0"/>
                <a:cs typeface="Arial" pitchFamily="34" charset="0"/>
              </a:rPr>
              <a:t>1</a:t>
            </a: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X9=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9X3=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9X8=</a:t>
            </a:r>
          </a:p>
          <a:p>
            <a:pPr>
              <a:spcBef>
                <a:spcPts val="1200"/>
              </a:spcBef>
            </a:pPr>
            <a:r>
              <a:rPr lang="es-ES" sz="1400" b="1" dirty="0">
                <a:latin typeface="Arial" pitchFamily="34" charset="0"/>
                <a:cs typeface="Arial" pitchFamily="34" charset="0"/>
              </a:rPr>
              <a:t>7</a:t>
            </a: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X9=</a:t>
            </a:r>
          </a:p>
          <a:p>
            <a:pPr>
              <a:spcBef>
                <a:spcPts val="1200"/>
              </a:spcBef>
            </a:pPr>
            <a:r>
              <a:rPr lang="es-ES" sz="1400" b="1" dirty="0">
                <a:latin typeface="Arial" pitchFamily="34" charset="0"/>
                <a:cs typeface="Arial" pitchFamily="34" charset="0"/>
              </a:rPr>
              <a:t>9</a:t>
            </a: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X9=</a:t>
            </a:r>
          </a:p>
          <a:p>
            <a:pPr>
              <a:spcBef>
                <a:spcPts val="1200"/>
              </a:spcBef>
            </a:pPr>
            <a:r>
              <a:rPr lang="es-ES" sz="1400" b="1" dirty="0">
                <a:latin typeface="Arial" pitchFamily="34" charset="0"/>
                <a:cs typeface="Arial" pitchFamily="34" charset="0"/>
              </a:rPr>
              <a:t>5</a:t>
            </a: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X9=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9X2=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9X6=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9x4=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9x0=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214282" y="0"/>
            <a:ext cx="25143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 smtClean="0">
                <a:latin typeface="Arial" pitchFamily="34" charset="0"/>
                <a:cs typeface="Arial" pitchFamily="34" charset="0"/>
              </a:rPr>
              <a:t>Tabla de Multiplicar 9</a:t>
            </a:r>
            <a:endParaRPr lang="es-E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266" name="AutoShape 2" descr="data:image/png;base64,iVBORw0KGgoAAAANSUhEUgAAAOEAAADhCAMAAAAJbSJIAAAAn1BMVEX///8AAAD+/v6Ojo7Ly8va2tqIiIiLi4v5+fn19fX4+Pji4uLq6urx8fHu7u7g4ODDw8N2dnbU1NQyMjKoqKjJyclQUFAaGhpiYmKvr68hISF8fHxJSUksLCy5ubmpqamenp5ycnI9PT0vLy8ODg5CQkKWlpZMTExoaGheXl6BgYEfHx8TExNbV1ZhXFtXUFA3Ly1EPDwqICAMDAQfGRhfGcvbAAAX1ElEQVR4nO1dC3uiOBeOERQEEfGKKAW82zKzs9/+/9/2Qc5JCFdtS6vO03ef7ahAyCEn555AyA9+8IMf/ODBQJP/2D+EjILxOcWpN9Pv3Kt2Qdn/ur/vSAjtlEhK7925FkCBDPXcKWDpkL+ExHQM9W6RvhTj4b271g6SYdJPVQR2OrF67861BGNeTWACxqn37t/nIQh8G0992/YPsaDw1UZB9NTocfpCCynRVO8tN4rPTaGPpESK/KvCx3Fi3KtjbYFGQMl8xL4Jhhx4SOJ5cMfetQEX6DhapDjdDkhi7z4dawsUubFCL9A+HNopTytpUgEyA5ESVBwiZAwkrq1v71qLmDIaNmpRXrKvFpqqwT161hI0sGbC4u8UhI6KfGreo2/tQJ8wEl7qjqOu7H5nn9qFVStnACbw6Wb0nZ1qFQZQqFdKy/Q399kHESdanTZI5iKwcScRPc+pMhyQJA2dx0F0n9U4baYw/dmEQTw9I32pOhjBCA1APVSdQwJ2xsL59v61AxMobNJ36uKptf5wxbqvNPmAEKOKnpFNE+hr1v0pafDj0YF8Uj9RAy9wLHuGRVi7p2ZTsLzXesMYaiE7Z/md3WoRNhugVaOkBJUYPan5bUao0BvggDiyv6tPLQMkZag1nCKJo2fEy3WNSEAcnZqewgPDFHZn/TnwFCbPmnKDiPexKbBt3DDODwwYoLd6aZpoys5Tixp1y7rfbzoHRM3hu7rUNiBmuGqyyi4gar6tSy1j1rlqlU35XH1SgI+7qBOViQSyn1uY8kDFtN6FUt44I7/Dhyqeei/3K7mvdWw0PJMzRmyYF0r1CeULwFGhlqE6ymzmqCNLlLTU+zBfhfR+AZ+JdTc3QZj6t/WPnTK0g3E8wUTrJvamBuEkfjcSztQ20JFh3e31s7DPb+mgbkznIoksEM/0ewwh3BBkZX2mkEJ6ozb4n4PpL3cl8hjSEp27zEZKLODC12rDhnKdGdzQ1uiyqSaPzeT7GQ0Yi5nXHYcMTU1sX5LAjldPHkP/XjlzihUnfg0bQc3UpfJYRqARLooUvS0225XMtHfLmUPwu7M1qoUB5PS9Sg+RB5PNXp64oxfYKjMShs50LGif3ksxIntdsM8FAIXjOh84vcBfy+RFgZNTr5qDKfM033wfYMCG6bwyiaAxG2Ido6VE3vxQZTzMwInpjO9l3KDtNjGrxhDUSTgo2HXiiz/J6Dv7lTWNlCgQ0VrdxbxNu4qjkA5UiUSg8FTVt4Rm65LRt1R4e2WAAd+Ztdr1m0GJioqsSq/XUAhpUyOr9DvazDCr40MY6e5dTLf0D4bddhWiIOBcWnHdTHDoYnpF24G0je9AYToWyU1xLOblCqGgXpbyyr/kcFrPQLHB8j3EuZP7VcqpOBrj0pEafUiFSZvo9qlQpLXmtcJ0/+ZTaSwq/a0/p+44ioJykB9sGk+6Dm/Ey/uwtvEK4BF+Lp9MiazPBmbigdr2zBmZVD6FVD4EYWGnJnj+OEygntQIfAw4gSfzeikDJQZTum83etK1zaQ30kxnGkadHKLTwVbNAT+psj8DviihoBVBHUieAVwvSvwD0sQa4hqDFSC9fV5dmG6ROo7dPjzYOt6v3ANKRmg/nvNFRKGgQzqbGwm3Oo5J63wMP166kq6dUGrWFgi8zYNR9VIKmk3FnGbQljg9c7zOpeibLX660jmHPb/V5yxTu7T4pRJxALZHnZGdj3APY6RQBrojaT3/rUBtwRYcfYi6xLxYlompHcnpMC+XAJQ7AVi+wMqGwG8AUnC+GXydlHJ7d0N2Qa2ffQXpXaavRTo2k2i/jybVkYXFRalwJAbcDYIhS4dZrYgmos/85vObX++gVeaO90E7yN3fLBPRaZimaVmWaRqOHYzXJRd8sbTL/VNRTO2EzMP5k6k8KvTEbUIGboIusvrRiJsmSZgwqFTAVHX7cYHMo58zotiQdbLx0QYDiqmNiSSEuUDqkuy3a4CqiM5Z++galSyIcHE0UtZP+M0auQVhVBjH5O5cSq4u4fK8PHkwu/dZS3yVxnLQoFwLsCKZ+d8FmEuCRT1ToqfmCn+8lWmcF506v1MBKbuGMY+9dftoYJEjG8L3gjkGXHbv/NueqerKRsGuZ5Ec7wSdMjxxOwU5/R3m14jLrw8ZpUnHNGxgf7s2pU64yrr/OgXO5g1WkOjygzrK0eCWCcUeN7V5RLE+OdLYhjCgEnFH3zGN1Z4UygxVInNqeVmpePp4s/l1zY1HdRHmKDvRtyChaAhP9XablnfM6GWidedS6TAtkcgDaEOcUarcUAM0X0yI9QezT8nEgAY+UlKvSoHck4gCpiQeolM3cF13ehinD1CkgJGBL7cJfc3O7KzTR1cWUxJCCx+I0yVMrWSrZPeZUKVEs3h72tDw4xM6Xij1Jw0ub+aCavY5mwgfrqqiPIj1oZxA2o+XLNyZCJxCqKXo2OMQXovOp0dVqeHO4lOFcWB3frykx8zsoV5jx5ODqEmvqyTbk83h7SdiF5RT+JHoAHIksYU0SNW4OGwZqjoyZRMJBWmzPUqNWZiTUqvGQuurnaSfGkO8ryFsuTmPhVH7Ek8Wb5t1eBjxM7FieNEULxu540KM4QKa6BNhUtD3/U+FWqkIDILEojNpEnX2NsQ1HEzQ7zUiRQ8FhobtFSMoq3EL6SawE1efbIXnVxZ5Q5cPLWORGf/qgUiSqLMctxeXKhReu60sRkFn5gNmew5ocDOhV7Zpdt20mMLhNnsgyNP0oepf4m3J/ezsjlPrk+yJQMN943xuARYMGysdsku9TXBONbbYZCKdm7qh+IlrXa4tYQ0d0MZqg0R84p/bH0AH6yPNAw+FFbCTs/Cn1AXhy4Pjl8vpOJGs9xwmPafVFdIm8s7C/0QjIxDJaRoY+XXVdyxLdcdCsZ3TATEnJXoK1IWBJFyo+PNxyNHZyzBr8J3NonVrJteh6kAhoRkhb96VYwCV2Hcd40uK3vviFhdxg3fyPzylSfJJB9aU7CwHdQAsPqkum1nNx4HydRX9epjdaTwrJmJuAkzmWEQMMLhGWX5RRR+bpd6MEnWbMLBx4lVEKD8NaFB+sCtvZr7b2YQG0mAFSNK5bL8RQ3YLhR37tl0vL1NHb52mKlC3IyN9qu8zJoALUg8FWjoPc4E0nH1se4L0hMnZC/yZmrls31B4WNqxa7Vf9n3V0gfaFVdHG+j6AAYmVRZATJwX9xiQZSU/pj1KWv2Wgcv1M3m2lXs+bean3mHq+7atOI6TeAsjNYHjKLZt+/5L0L2E8ZortnSiAZdGRr513CZk+gXz7FakybX8znIF7F5Xq81mO5lst5vNZrWoskXSxAlGvZ184xRY5CRF5e4Dp3dsIPIqUm2hVS9vhum5uOs+bvBoTaVftoJvxS4VHaAaooKZK5Z+M6/irsOYwPIv50lNOXIzUi8JfcWi4wPt5QOr94Q+Utzu+ZoRKWMyH3dZVT1uRTDOk4JLvLL02GPQSTXT8YPL+HSer/dRxERMKm82k0kU7dfz+BSOL4FrO4ZORZhNw0ywz5iRE4IKlymRnK54DErTsKdlGqmWcFBnGKalV9Q5pf1F/3Anp/ttUCh7Fs0/h73Di6+Yd19ZetPTFdu00swwwUj1IkDJqZk8+cCy1KhPFpto2fON0nP6XrzPCufBlxGXUpuuryi2G/K5umV2QD6KszoF9nPtQ8TKHjICFq+SUGbBILNsV2zPXfVR5mMduEwZvRxTz7AqSwo8Ssml8lhn4dmPvH8GDoAdJvplPazKryUI2DytjFMBIs8vtvhQMALkR1ZR7xR58QwmAHfT5uvqQh1PfdR9llVp0RKTmOZUJmHtQ9YXd3nrHE3Tmfm9Cndmt3Tvbp6XMXDyXfWYYtec3nkdTaLjieUuYFxAkO54noQavjcvjuaqctHFXYAPelYqaZzzXNbQMMxc8hVrMWRHUXN8r2AfbvrvW1b7ZWBmmXOuMNLfzqpeCk0wfYk7K+W3taG609/nmtlcLLzknoSmBOYX1UXdrJs1dfUoavxSz+nskJNOq8B6gHEcHuTI/N61uAHagaBNRQcH8AykOkrKlzQQS8nxw95vI+b9GehyAHsXQi6FZ18wUuOM0mo703YFw6HRVpOTNQ/yQrbzvew5eKojOTwXO7xuECPoYMAMO5NlOD6tOzsRfMN9h2rX65muJFs3gXzHbwEF85oSSyqmWYSZwYUO8AK+ZbM0W3GBZltD6YAtKZ+5Sr7ZAsB7KXInlOwQxf5DxnWUDcdChJjxGcQNdxj6Wcny5pu3fgECdcl8ntvyA8Yk1BmUoGyensU5y8aZCNAlk6j/zcsOE3pm2QCupplmS/+Zy723cmE7ITWUnfwU6qCOxZXhtwYhKdEy928XFmpu0XNAXZB3okJRKuXJnFx3G0J9Uas7N79D1nBpLy1b2BelBc9wgx8xgMRhFMCai4XYv5xvFH0tgGGKYWQFAl8tb5BCJTM8uqVsOxosHihwnw/VDNjSE53Enl9ZXJCwi+CC4w3rvz6P5A7ZLTtxWdwPcW4ajEBMSO1NkTMEczrpqbnho1rLfRiKdLjA2Qy/ZUNimsnQC1Q/5Q6j6OwhO+/wG5GKWDFaFYj52kAhOyRc6XDwDYrfzCp2FVKeF+gZTXCdARo3rNAdBjGtaAEblB6v8qmQS3zee19ElYQsMrEsyjbGUyEc5LWHIAnX7LOfPyRKwG5ZjDbkJH6d6kd+yWJI0wpuEYUkZwxCzHi30pOxRn+fqUA0+tbD6xnuAZI44ZsNfQWSdl94TnRbVVpEiY4j7OD5QEJk5kKomXTiHN+7odM8xNrjfWkfVIryro3yfWgmPPhqblyWx8urdTh6yq7jpYq3lGJxiXprjf+7QaVQ/Lh6J30yAqdowwtplGzusPNhSMUiNjHIzBC42mlUtKV3TbQEmcAed7uLIRgUM0I4IkXiNEXUKnBY3Feu3UYrax33+WGa9kvGkBO4qy2mQDGUVeIKMwaBC4JjiQV4eVQ8vGaR0ewBta71qaSfcc5U3WM4l05IYWZMiu1MxVQSHIDbafClbU19xwfkVW2f8jnIqaTVDCyNilvgnPIE9fBQJlJoF/Pcl+zybDnpWLsaOHRLDbYHm6uJGSE104DzWxY4CkXPERQd3w1abqwZjYd6Lo3kpTdFpjC+YBqOshGsax031pNsMKO4FbZsAkgY8g1qLk1rH9nvrVPIGxIJzRqbSWLjY+aKg65YiE0y0iHDlvJb1oqiYU+70ndOYXso8JHLySmdxxloJy0KBpojTT4Ng2zH/FQa8RDy8kqoon0KATyW1LC2iq8El23/8sugkgeGGqWwKkB4gGunXtrI87AtNoVZwZeoXoRnVwbaGxszO4HyDFPuAix5OxCZd7MV7s1xQ+CKdmVp5ovju2KqRQHvIKhCOMOoZqmQ/bqS9AWQKNxOr8YkFEtdx4OWZSkGxSbcHaxqfSkeQnYUHKlVNrNygRs5vMMOmCIfc65bB4SMErRs0/Cke229XWax5jeLwz2ui7E0ZInynJZeSesVnEDMSkkzoUXgmw06QQ15LH+I5kA+9nniEy6PAbBpYbss5iFnCY5JoMtH4ANceJMzeTsoHx6+ircKOk7UfAxlyDcPLgLExb44P9O23SwT+do1tWzWJ3+HGH2csHhbezRab9XyQu4aj73ldRlsR78oL4AHD2FXmXZSpMTha+hL/KjkdHKLwCGsDYclD5M7BwUxD3Xr6ZLtwvPGKHh+ImLCrvAC7M35MDOGQ8uZzrkcOsGJrY0hLgNZN2TTuaIoLuYHmXmsyLzAfKrbZn/WuM/RtkUxw54Tjs9L/TMzuZOel5ncKVrCF/kATsRFXZODaf1mydvP7dVWAbjXpP4EDPPKGwgRcPNgdlZFcGtMgQyDoGZJRNSqRUqzvgSVPMp+4u7rtHhIy5RF8Vqdr1OsRy6PL3DD1jnvBciZTf1iTu75l1/godcpC8pXrF8J0Ku9eb58aKy2TB0VLFgXF6E8Y5aGlorQIZ5f+bpjGPhz+QC2i5cMFdfbYxpk7KJN1R6NjEkzJ52Wj4qakcrpMaybbGIN6W1v8aK6ZelfllGDXchei4kTbmaMuDtQJeDQlatgcIre4Kp1ufh+4BK0YvkdfhZpNreKfVBIVda14WruclnbtyJzdNbVRw1uYAWVkwMMgZpXlJ4r5G9DP74GzBBmHZlX3sji0aOaNAKEoV5L17HRBifi0qrg+BCyMSx1ROFFIB463MUzIGy4qaYAhGl8W8q6NnLSAvAdP3mfgd1sxt2ced166EYKxQS/J5hny+jY2bkCiJwDcKoJcPKY2rbaFsIA812XWjJkCU7eUYioiHDDsn4UGscQleV9a9VZ19C3zb3fRQ/E6t/aEDXlkmZVc3zH2703MIe7zoZq8JIV7HWb9iSAbRVqXCR8IfkjvE0PlXrUH+n6QB86l2yLo8VLo4Brfu06sH/bAYmPQGx61Hk9ziPZ1p80sRgVVlvNRAWVH3xBj98LWrPIrBNey3BZjcIkBDb/gh6/G1rlJgt7OXpfjeGiSZhAZPDSfn/fDSpeeCCDVVxeMbl0bl1Xoj7EcQdohaDJPmgIDkuXQcisJgzZeyQK0zehhbxqfuLNblTTOIPL77pgeKgxBBiK79rOe8wsCETOq9cRinl4Z9+iCjd3Cc326gKmRha+B7CC5l1+DIQqdnblFVA7+zCv6qYfShPox3qtTq9HTJ8BoNWXFdtK8NKoB7C8PwW3zqqh3D98mJW+HwTabVXmNYRHNvpDytJ3AIq5SqE6UTa0vN+rqVoCaMRdIQuc7l4z58riuYcQX3SMJQAyMBvwCA7wJ4G1FXZRkWLd6XPt11IJjOxvYbMIQeIQYq1P+zb5DJQv5grliJUoYHl2fc+gYuA4F/nHevTV3XeIagU8RyyVqvmLej35hKDce171IFsoXvqxtp5dVTBQsfEzo1J+M9a9XuvbLtJBUkvvAUNt/zeMYAqavWAtR+DfQh+DWd75Obh3n1pFourtfNB17uCBvwl+n/Pq5PIXmKNVoJYxSmGY90/e/+CDyA3dXzyI9esZfvCDH/zgBz+oAS8mo+VFImIf8GzdU/aNHXwG44jmooyU8vo5ir2n4ifK91WED5XVkI8IimNBBbFUfM2KBTFvSeWhyy58cDT08PE7fysGqqNqg+mv379fWPR/NvYuv9l7aYmuGpZlub9+z6c69eeH068Lo9s6zOdL/2keQRD9WvuX0Lf9MC0g0uLgpe8H6W7ZThwf97+jU3LIO3mnZSfw2bKHYdz3bXf+MCnya/BeqB/HmjYbDGN/6o9ijegaCeLpaD3TdHPoDLWZTpceuXRUPbYNx+/2qDUj1lqZuuozRJW9F+Kf9r9//TLoeBkc4s6Q/I6JNQ32HjEDnQR/TvGI2A6xf/067cN1HMSvySdC/ouDYHkqpJG1+xZWVyKlMDzapjWg5sDUBz2DdP5je6OqxO74JHBNfOuurVpTOtSJGSqmRfWxNTRpkC+NGy3TdI/6UBidEgo7QUJMmkj1w2kybIcuMf4LSFqFm8aslI7NxjA29YBo7BUohw61pkQJg97WkBo7TA4TRyW9h0I/conbuaQjRlyHDOx/YAUe2wCcsh0Ih8mh3iGZh0ZCocJSVuaIkD820dQoWu+P223YnW826/h/qrlZ9kn3oXBIKFSWJ8fp7X1/+XtGbIN4Nhn9++f3P3+cQCHeeNaNgtglfUZhyrjdYHb69eKHf/yE4Et/+RJE/zu5fr9zIINgfnhAChMY2zj8TyWuT6Ym6XQsOnPMmeN2VBJO9nG43L4kYsccBGSWsGxvs1+eEga2/YRgtnRseiamQ1hR4fLxKDykrzizo8PhtHUNw32bmavfkW2MelGq9tXokp413iuGqzg986UzHYXj5BdvExjG7N+OQfoHMjJJd5k8gMHw9HBj2B1HkwTROf243vy3Pk8mcT+MNts4jrqH3uQEp53+2SQn/plE8X6y7qW/eHOWLDfIKtQ0SgYDa3TSjW14IP0HA0oc/Az/w1/vHC+9/GnJz/zc5KeJa/QUsg2pkYxhFP76o5vHeZcofw1ma5W8OOQfj9geMWxqd3Riec9eLCeDhuEhHh92UffUGfv2Yb8Jbfch6v9bg5My7SUIen07uFx66uBw8f7SvE8O/wccb1Xzgd+PuQAAAABJRU5ErkJggg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1268" name="AutoShape 4" descr="data:image/png;base64,iVBORw0KGgoAAAANSUhEUgAAAOEAAADhCAMAAAAJbSJIAAAAn1BMVEX///8AAAD+/v6Ojo7Ly8va2tqIiIiLi4v5+fn19fX4+Pji4uLq6urx8fHu7u7g4ODDw8N2dnbU1NQyMjKoqKjJyclQUFAaGhpiYmKvr68hISF8fHxJSUksLCy5ubmpqamenp5ycnI9PT0vLy8ODg5CQkKWlpZMTExoaGheXl6BgYEfHx8TExNbV1ZhXFtXUFA3Ly1EPDwqICAMDAQfGRhfGcvbAAAX1ElEQVR4nO1dC3uiOBeOERQEEfGKKAW82zKzs9/+/9/2Qc5JCFdtS6vO03ef7ahAyCEn555AyA9+8IMf/ODBQJP/2D+EjILxOcWpN9Pv3Kt2Qdn/ur/vSAjtlEhK7925FkCBDPXcKWDpkL+ExHQM9W6RvhTj4b271g6SYdJPVQR2OrF67861BGNeTWACxqn37t/nIQh8G0992/YPsaDw1UZB9NTocfpCCynRVO8tN4rPTaGPpESK/KvCx3Fi3KtjbYFGQMl8xL4Jhhx4SOJ5cMfetQEX6DhapDjdDkhi7z4dawsUubFCL9A+HNopTytpUgEyA5ESVBwiZAwkrq1v71qLmDIaNmpRXrKvFpqqwT161hI0sGbC4u8UhI6KfGreo2/tQJ8wEl7qjqOu7H5nn9qFVStnACbw6Wb0nZ1qFQZQqFdKy/Q399kHESdanTZI5iKwcScRPc+pMhyQJA2dx0F0n9U4baYw/dmEQTw9I32pOhjBCA1APVSdQwJ2xsL59v61AxMobNJ36uKptf5wxbqvNPmAEKOKnpFNE+hr1v0pafDj0YF8Uj9RAy9wLHuGRVi7p2ZTsLzXesMYaiE7Z/md3WoRNhugVaOkBJUYPan5bUao0BvggDiyv6tPLQMkZag1nCKJo2fEy3WNSEAcnZqewgPDFHZn/TnwFCbPmnKDiPexKbBt3DDODwwYoLd6aZpoys5Tixp1y7rfbzoHRM3hu7rUNiBmuGqyyi4gar6tSy1j1rlqlU35XH1SgI+7qBOViQSyn1uY8kDFtN6FUt44I7/Dhyqeei/3K7mvdWw0PJMzRmyYF0r1CeULwFGhlqE6ymzmqCNLlLTU+zBfhfR+AZ+JdTc3QZj6t/WPnTK0g3E8wUTrJvamBuEkfjcSztQ20JFh3e31s7DPb+mgbkznIoksEM/0ewwh3BBkZX2mkEJ6ozb4n4PpL3cl8hjSEp27zEZKLODC12rDhnKdGdzQ1uiyqSaPzeT7GQ0Yi5nXHYcMTU1sX5LAjldPHkP/XjlzihUnfg0bQc3UpfJYRqARLooUvS0225XMtHfLmUPwu7M1qoUB5PS9Sg+RB5PNXp64oxfYKjMShs50LGif3ksxIntdsM8FAIXjOh84vcBfy+RFgZNTr5qDKfM033wfYMCG6bwyiaAxG2Ido6VE3vxQZTzMwInpjO9l3KDtNjGrxhDUSTgo2HXiiz/J6Dv7lTWNlCgQ0VrdxbxNu4qjkA5UiUSg8FTVt4Rm65LRt1R4e2WAAd+Ztdr1m0GJioqsSq/XUAhpUyOr9DvazDCr40MY6e5dTLf0D4bddhWiIOBcWnHdTHDoYnpF24G0je9AYToWyU1xLOblCqGgXpbyyr/kcFrPQLHB8j3EuZP7VcqpOBrj0pEafUiFSZvo9qlQpLXmtcJ0/+ZTaSwq/a0/p+44ioJykB9sGk+6Dm/Ey/uwtvEK4BF+Lp9MiazPBmbigdr2zBmZVD6FVD4EYWGnJnj+OEygntQIfAw4gSfzeikDJQZTum83etK1zaQ30kxnGkadHKLTwVbNAT+psj8DviihoBVBHUieAVwvSvwD0sQa4hqDFSC9fV5dmG6ROo7dPjzYOt6v3ANKRmg/nvNFRKGgQzqbGwm3Oo5J63wMP166kq6dUGrWFgi8zYNR9VIKmk3FnGbQljg9c7zOpeibLX660jmHPb/V5yxTu7T4pRJxALZHnZGdj3APY6RQBrojaT3/rUBtwRYcfYi6xLxYlompHcnpMC+XAJQ7AVi+wMqGwG8AUnC+GXydlHJ7d0N2Qa2ffQXpXaavRTo2k2i/jybVkYXFRalwJAbcDYIhS4dZrYgmos/85vObX++gVeaO90E7yN3fLBPRaZimaVmWaRqOHYzXJRd8sbTL/VNRTO2EzMP5k6k8KvTEbUIGboIusvrRiJsmSZgwqFTAVHX7cYHMo58zotiQdbLx0QYDiqmNiSSEuUDqkuy3a4CqiM5Z++galSyIcHE0UtZP+M0auQVhVBjH5O5cSq4u4fK8PHkwu/dZS3yVxnLQoFwLsCKZ+d8FmEuCRT1ToqfmCn+8lWmcF506v1MBKbuGMY+9dftoYJEjG8L3gjkGXHbv/NueqerKRsGuZ5Ec7wSdMjxxOwU5/R3m14jLrw8ZpUnHNGxgf7s2pU64yrr/OgXO5g1WkOjygzrK0eCWCcUeN7V5RLE+OdLYhjCgEnFH3zGN1Z4UygxVInNqeVmpePp4s/l1zY1HdRHmKDvRtyChaAhP9XablnfM6GWidedS6TAtkcgDaEOcUarcUAM0X0yI9QezT8nEgAY+UlKvSoHck4gCpiQeolM3cF13ehinD1CkgJGBL7cJfc3O7KzTR1cWUxJCCx+I0yVMrWSrZPeZUKVEs3h72tDw4xM6Xij1Jw0ub+aCavY5mwgfrqqiPIj1oZxA2o+XLNyZCJxCqKXo2OMQXovOp0dVqeHO4lOFcWB3frykx8zsoV5jx5ODqEmvqyTbk83h7SdiF5RT+JHoAHIksYU0SNW4OGwZqjoyZRMJBWmzPUqNWZiTUqvGQuurnaSfGkO8ryFsuTmPhVH7Ek8Wb5t1eBjxM7FieNEULxu540KM4QKa6BNhUtD3/U+FWqkIDILEojNpEnX2NsQ1HEzQ7zUiRQ8FhobtFSMoq3EL6SawE1efbIXnVxZ5Q5cPLWORGf/qgUiSqLMctxeXKhReu60sRkFn5gNmew5ocDOhV7Zpdt20mMLhNnsgyNP0oepf4m3J/ezsjlPrk+yJQMN943xuARYMGysdsku9TXBONbbYZCKdm7qh+IlrXa4tYQ0d0MZqg0R84p/bH0AH6yPNAw+FFbCTs/Cn1AXhy4Pjl8vpOJGs9xwmPafVFdIm8s7C/0QjIxDJaRoY+XXVdyxLdcdCsZ3TATEnJXoK1IWBJFyo+PNxyNHZyzBr8J3NonVrJteh6kAhoRkhb96VYwCV2Hcd40uK3vviFhdxg3fyPzylSfJJB9aU7CwHdQAsPqkum1nNx4HydRX9epjdaTwrJmJuAkzmWEQMMLhGWX5RRR+bpd6MEnWbMLBx4lVEKD8NaFB+sCtvZr7b2YQG0mAFSNK5bL8RQ3YLhR37tl0vL1NHb52mKlC3IyN9qu8zJoALUg8FWjoPc4E0nH1se4L0hMnZC/yZmrls31B4WNqxa7Vf9n3V0gfaFVdHG+j6AAYmVRZATJwX9xiQZSU/pj1KWv2Wgcv1M3m2lXs+bean3mHq+7atOI6TeAsjNYHjKLZt+/5L0L2E8ZortnSiAZdGRr513CZk+gXz7FakybX8znIF7F5Xq81mO5lst5vNZrWoskXSxAlGvZ184xRY5CRF5e4Dp3dsIPIqUm2hVS9vhum5uOs+bvBoTaVftoJvxS4VHaAaooKZK5Z+M6/irsOYwPIv50lNOXIzUi8JfcWi4wPt5QOr94Q+Utzu+ZoRKWMyH3dZVT1uRTDOk4JLvLL02GPQSTXT8YPL+HSer/dRxERMKm82k0kU7dfz+BSOL4FrO4ZORZhNw0ywz5iRE4IKlymRnK54DErTsKdlGqmWcFBnGKalV9Q5pf1F/3Anp/ttUCh7Fs0/h73Di6+Yd19ZetPTFdu00swwwUj1IkDJqZk8+cCy1KhPFpto2fON0nP6XrzPCufBlxGXUpuuryi2G/K5umV2QD6KszoF9nPtQ8TKHjICFq+SUGbBILNsV2zPXfVR5mMduEwZvRxTz7AqSwo8Ssml8lhn4dmPvH8GDoAdJvplPazKryUI2DytjFMBIs8vtvhQMALkR1ZR7xR58QwmAHfT5uvqQh1PfdR9llVp0RKTmOZUJmHtQ9YXd3nrHE3Tmfm9Cndmt3Tvbp6XMXDyXfWYYtec3nkdTaLjieUuYFxAkO54noQavjcvjuaqctHFXYAPelYqaZzzXNbQMMxc8hVrMWRHUXN8r2AfbvrvW1b7ZWBmmXOuMNLfzqpeCk0wfYk7K+W3taG609/nmtlcLLzknoSmBOYX1UXdrJs1dfUoavxSz+nskJNOq8B6gHEcHuTI/N61uAHagaBNRQcH8AykOkrKlzQQS8nxw95vI+b9GehyAHsXQi6FZ18wUuOM0mo703YFw6HRVpOTNQ/yQrbzvew5eKojOTwXO7xuECPoYMAMO5NlOD6tOzsRfMN9h2rX65muJFs3gXzHbwEF85oSSyqmWYSZwYUO8AK+ZbM0W3GBZltD6YAtKZ+5Sr7ZAsB7KXInlOwQxf5DxnWUDcdChJjxGcQNdxj6Wcny5pu3fgECdcl8ntvyA8Yk1BmUoGyensU5y8aZCNAlk6j/zcsOE3pm2QCupplmS/+Zy723cmE7ITWUnfwU6qCOxZXhtwYhKdEy928XFmpu0XNAXZB3okJRKuXJnFx3G0J9Uas7N79D1nBpLy1b2BelBc9wgx8xgMRhFMCai4XYv5xvFH0tgGGKYWQFAl8tb5BCJTM8uqVsOxosHihwnw/VDNjSE53Enl9ZXJCwi+CC4w3rvz6P5A7ZLTtxWdwPcW4ajEBMSO1NkTMEczrpqbnho1rLfRiKdLjA2Qy/ZUNimsnQC1Q/5Q6j6OwhO+/wG5GKWDFaFYj52kAhOyRc6XDwDYrfzCp2FVKeF+gZTXCdARo3rNAdBjGtaAEblB6v8qmQS3zee19ElYQsMrEsyjbGUyEc5LWHIAnX7LOfPyRKwG5ZjDbkJH6d6kd+yWJI0wpuEYUkZwxCzHi30pOxRn+fqUA0+tbD6xnuAZI44ZsNfQWSdl94TnRbVVpEiY4j7OD5QEJk5kKomXTiHN+7odM8xNrjfWkfVIryro3yfWgmPPhqblyWx8urdTh6yq7jpYq3lGJxiXprjf+7QaVQ/Lh6J30yAqdowwtplGzusPNhSMUiNjHIzBC42mlUtKV3TbQEmcAed7uLIRgUM0I4IkXiNEXUKnBY3Feu3UYrax33+WGa9kvGkBO4qy2mQDGUVeIKMwaBC4JjiQV4eVQ8vGaR0ewBta71qaSfcc5U3WM4l05IYWZMiu1MxVQSHIDbafClbU19xwfkVW2f8jnIqaTVDCyNilvgnPIE9fBQJlJoF/Pcl+zybDnpWLsaOHRLDbYHm6uJGSE104DzWxY4CkXPERQd3w1abqwZjYd6Lo3kpTdFpjC+YBqOshGsax031pNsMKO4FbZsAkgY8g1qLk1rH9nvrVPIGxIJzRqbSWLjY+aKg65YiE0y0iHDlvJb1oqiYU+70ndOYXso8JHLySmdxxloJy0KBpojTT4Ng2zH/FQa8RDy8kqoon0KATyW1LC2iq8El23/8sugkgeGGqWwKkB4gGunXtrI87AtNoVZwZeoXoRnVwbaGxszO4HyDFPuAix5OxCZd7MV7s1xQ+CKdmVp5ovju2KqRQHvIKhCOMOoZqmQ/bqS9AWQKNxOr8YkFEtdx4OWZSkGxSbcHaxqfSkeQnYUHKlVNrNygRs5vMMOmCIfc65bB4SMErRs0/Cke229XWax5jeLwz2ui7E0ZInynJZeSesVnEDMSkkzoUXgmw06QQ15LH+I5kA+9nniEy6PAbBpYbss5iFnCY5JoMtH4ANceJMzeTsoHx6+ircKOk7UfAxlyDcPLgLExb44P9O23SwT+do1tWzWJ3+HGH2csHhbezRab9XyQu4aj73ldRlsR78oL4AHD2FXmXZSpMTha+hL/KjkdHKLwCGsDYclD5M7BwUxD3Xr6ZLtwvPGKHh+ImLCrvAC7M35MDOGQ8uZzrkcOsGJrY0hLgNZN2TTuaIoLuYHmXmsyLzAfKrbZn/WuM/RtkUxw54Tjs9L/TMzuZOel5ncKVrCF/kATsRFXZODaf1mydvP7dVWAbjXpP4EDPPKGwgRcPNgdlZFcGtMgQyDoGZJRNSqRUqzvgSVPMp+4u7rtHhIy5RF8Vqdr1OsRy6PL3DD1jnvBciZTf1iTu75l1/godcpC8pXrF8J0Ku9eb58aKy2TB0VLFgXF6E8Y5aGlorQIZ5f+bpjGPhz+QC2i5cMFdfbYxpk7KJN1R6NjEkzJ52Wj4qakcrpMaybbGIN6W1v8aK6ZelfllGDXchei4kTbmaMuDtQJeDQlatgcIre4Kp1ufh+4BK0YvkdfhZpNreKfVBIVda14WruclnbtyJzdNbVRw1uYAWVkwMMgZpXlJ4r5G9DP74GzBBmHZlX3sji0aOaNAKEoV5L17HRBifi0qrg+BCyMSx1ROFFIB463MUzIGy4qaYAhGl8W8q6NnLSAvAdP3mfgd1sxt2ced166EYKxQS/J5hny+jY2bkCiJwDcKoJcPKY2rbaFsIA812XWjJkCU7eUYioiHDDsn4UGscQleV9a9VZ19C3zb3fRQ/E6t/aEDXlkmZVc3zH2703MIe7zoZq8JIV7HWb9iSAbRVqXCR8IfkjvE0PlXrUH+n6QB86l2yLo8VLo4Brfu06sH/bAYmPQGx61Hk9ziPZ1p80sRgVVlvNRAWVH3xBj98LWrPIrBNey3BZjcIkBDb/gh6/G1rlJgt7OXpfjeGiSZhAZPDSfn/fDSpeeCCDVVxeMbl0bl1Xoj7EcQdohaDJPmgIDkuXQcisJgzZeyQK0zehhbxqfuLNblTTOIPL77pgeKgxBBiK79rOe8wsCETOq9cRinl4Z9+iCjd3Cc326gKmRha+B7CC5l1+DIQqdnblFVA7+zCv6qYfShPox3qtTq9HTJ8BoNWXFdtK8NKoB7C8PwW3zqqh3D98mJW+HwTabVXmNYRHNvpDytJ3AIq5SqE6UTa0vN+rqVoCaMRdIQuc7l4z58riuYcQX3SMJQAyMBvwCA7wJ4G1FXZRkWLd6XPt11IJjOxvYbMIQeIQYq1P+zb5DJQv5grliJUoYHl2fc+gYuA4F/nHevTV3XeIagU8RyyVqvmLej35hKDce171IFsoXvqxtp5dVTBQsfEzo1J+M9a9XuvbLtJBUkvvAUNt/zeMYAqavWAtR+DfQh+DWd75Obh3n1pFourtfNB17uCBvwl+n/Pq5PIXmKNVoJYxSmGY90/e/+CDyA3dXzyI9esZfvCDH/zgBz+oAS8mo+VFImIf8GzdU/aNHXwG44jmooyU8vo5ir2n4ifK91WED5XVkI8IimNBBbFUfM2KBTFvSeWhyy58cDT08PE7fysGqqNqg+mv379fWPR/NvYuv9l7aYmuGpZlub9+z6c69eeH068Lo9s6zOdL/2keQRD9WvuX0Lf9MC0g0uLgpe8H6W7ZThwf97+jU3LIO3mnZSfw2bKHYdz3bXf+MCnya/BeqB/HmjYbDGN/6o9ijegaCeLpaD3TdHPoDLWZTpceuXRUPbYNx+/2qDUj1lqZuuozRJW9F+Kf9r9//TLoeBkc4s6Q/I6JNQ32HjEDnQR/TvGI2A6xf/067cN1HMSvySdC/ouDYHkqpJG1+xZWVyKlMDzapjWg5sDUBz2DdP5je6OqxO74JHBNfOuurVpTOtSJGSqmRfWxNTRpkC+NGy3TdI/6UBidEgo7QUJMmkj1w2kybIcuMf4LSFqFm8aslI7NxjA29YBo7BUohw61pkQJg97WkBo7TA4TRyW9h0I/conbuaQjRlyHDOx/YAUe2wCcsh0Ih8mh3iGZh0ZCocJSVuaIkD820dQoWu+P223YnW826/h/qrlZ9kn3oXBIKFSWJ8fp7X1/+XtGbIN4Nhn9++f3P3+cQCHeeNaNgtglfUZhyrjdYHb69eKHf/yE4Et/+RJE/zu5fr9zIINgfnhAChMY2zj8TyWuT6Ym6XQsOnPMmeN2VBJO9nG43L4kYsccBGSWsGxvs1+eEga2/YRgtnRseiamQ1hR4fLxKDykrzizo8PhtHUNw32bmavfkW2MelGq9tXokp413iuGqzg986UzHYXj5BdvExjG7N+OQfoHMjJJd5k8gMHw9HBj2B1HkwTROf243vy3Pk8mcT+MNts4jrqH3uQEp53+2SQn/plE8X6y7qW/eHOWLDfIKtQ0SgYDa3TSjW14IP0HA0oc/Az/w1/vHC+9/GnJz/zc5KeJa/QUsg2pkYxhFP76o5vHeZcofw1ma5W8OOQfj9geMWxqd3Riec9eLCeDhuEhHh92UffUGfv2Yb8Jbfch6v9bg5My7SUIen07uFx66uBw8f7SvE8O/wccb1Xzgd+PuQAAAABJRU5ErkJggg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11271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43372" y="285728"/>
            <a:ext cx="428628" cy="472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74" name="Picture 1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43372" y="1571612"/>
            <a:ext cx="428628" cy="450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76" name="Picture 12" descr="http://lh3.ggpht.com/_R8LlNeX5IiU/S8MyQscRDeI/AAAAAAAATlQ/4mAQQ_f1U5Y/primavera-margarita.jpg?imgmax=64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71934" y="2143116"/>
            <a:ext cx="571504" cy="649436"/>
          </a:xfrm>
          <a:prstGeom prst="rect">
            <a:avLst/>
          </a:prstGeom>
          <a:noFill/>
        </p:spPr>
      </p:pic>
      <p:pic>
        <p:nvPicPr>
          <p:cNvPr id="11277" name="Picture 1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071934" y="3643314"/>
            <a:ext cx="521304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78" name="Picture 1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120441" y="928670"/>
            <a:ext cx="451559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80" name="Picture 16" descr="http://us.cdn1.123rf.com/168nwm/imagedb/imagedb1108/imagedb110813860/10240999-esquema-de-un-tulipan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095747" y="2928934"/>
            <a:ext cx="476253" cy="714380"/>
          </a:xfrm>
          <a:prstGeom prst="rect">
            <a:avLst/>
          </a:prstGeom>
          <a:noFill/>
        </p:spPr>
      </p:pic>
      <p:pic>
        <p:nvPicPr>
          <p:cNvPr id="11281" name="Picture 17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214810" y="4429132"/>
            <a:ext cx="428628" cy="608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9" name="18 CuadroTexto"/>
          <p:cNvSpPr txBox="1"/>
          <p:nvPr/>
        </p:nvSpPr>
        <p:spPr>
          <a:xfrm>
            <a:off x="4653362" y="357166"/>
            <a:ext cx="341760" cy="27699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s-ES" sz="1200" dirty="0" smtClean="0"/>
              <a:t>72</a:t>
            </a:r>
            <a:endParaRPr lang="es-ES" sz="1200" dirty="0"/>
          </a:p>
        </p:txBody>
      </p:sp>
      <p:sp>
        <p:nvSpPr>
          <p:cNvPr id="20" name="19 CuadroTexto"/>
          <p:cNvSpPr txBox="1"/>
          <p:nvPr/>
        </p:nvSpPr>
        <p:spPr>
          <a:xfrm>
            <a:off x="4643438" y="928671"/>
            <a:ext cx="357190" cy="27699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sz="1200" dirty="0" smtClean="0"/>
              <a:t>44</a:t>
            </a:r>
            <a:endParaRPr lang="es-ES" sz="1200" dirty="0"/>
          </a:p>
        </p:txBody>
      </p:sp>
      <p:sp>
        <p:nvSpPr>
          <p:cNvPr id="21" name="20 CuadroTexto"/>
          <p:cNvSpPr txBox="1"/>
          <p:nvPr/>
        </p:nvSpPr>
        <p:spPr>
          <a:xfrm>
            <a:off x="4643438" y="1651803"/>
            <a:ext cx="357190" cy="27699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sz="1200" dirty="0" smtClean="0"/>
              <a:t>18</a:t>
            </a:r>
            <a:endParaRPr lang="es-ES" sz="1200" dirty="0"/>
          </a:p>
        </p:txBody>
      </p:sp>
      <p:sp>
        <p:nvSpPr>
          <p:cNvPr id="22" name="21 CuadroTexto"/>
          <p:cNvSpPr txBox="1"/>
          <p:nvPr/>
        </p:nvSpPr>
        <p:spPr>
          <a:xfrm>
            <a:off x="4643438" y="2366183"/>
            <a:ext cx="357190" cy="27699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sz="1200" dirty="0" smtClean="0"/>
              <a:t>84</a:t>
            </a:r>
            <a:endParaRPr lang="es-ES" sz="1200" dirty="0"/>
          </a:p>
        </p:txBody>
      </p:sp>
      <p:sp>
        <p:nvSpPr>
          <p:cNvPr id="23" name="22 CuadroTexto"/>
          <p:cNvSpPr txBox="1"/>
          <p:nvPr/>
        </p:nvSpPr>
        <p:spPr>
          <a:xfrm>
            <a:off x="4643438" y="3080563"/>
            <a:ext cx="357190" cy="27699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sz="1200" dirty="0" smtClean="0"/>
              <a:t>91</a:t>
            </a:r>
            <a:endParaRPr lang="es-ES" sz="1200" dirty="0"/>
          </a:p>
        </p:txBody>
      </p:sp>
      <p:sp>
        <p:nvSpPr>
          <p:cNvPr id="24" name="23 CuadroTexto"/>
          <p:cNvSpPr txBox="1"/>
          <p:nvPr/>
        </p:nvSpPr>
        <p:spPr>
          <a:xfrm>
            <a:off x="4643438" y="3794943"/>
            <a:ext cx="357190" cy="27699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sz="1200" dirty="0" smtClean="0"/>
              <a:t>62</a:t>
            </a:r>
            <a:endParaRPr lang="es-ES" sz="1200" dirty="0"/>
          </a:p>
        </p:txBody>
      </p:sp>
      <p:sp>
        <p:nvSpPr>
          <p:cNvPr id="25" name="24 CuadroTexto"/>
          <p:cNvSpPr txBox="1"/>
          <p:nvPr/>
        </p:nvSpPr>
        <p:spPr>
          <a:xfrm>
            <a:off x="4643438" y="4500570"/>
            <a:ext cx="357190" cy="27699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sz="1200" dirty="0" smtClean="0"/>
              <a:t>27</a:t>
            </a:r>
            <a:endParaRPr lang="es-ES" sz="1200" dirty="0"/>
          </a:p>
        </p:txBody>
      </p:sp>
      <p:pic>
        <p:nvPicPr>
          <p:cNvPr id="11283" name="Picture 19" descr="http://pintarimagenes.org/wp-content/uploads/2014/05/dibujos-mariposas-2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286380" y="830264"/>
            <a:ext cx="500066" cy="455596"/>
          </a:xfrm>
          <a:prstGeom prst="rect">
            <a:avLst/>
          </a:prstGeom>
          <a:noFill/>
        </p:spPr>
      </p:pic>
      <p:pic>
        <p:nvPicPr>
          <p:cNvPr id="27" name="Picture 19" descr="http://pintarimagenes.org/wp-content/uploads/2014/05/dibujos-mariposas-2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286380" y="1714488"/>
            <a:ext cx="500066" cy="455596"/>
          </a:xfrm>
          <a:prstGeom prst="rect">
            <a:avLst/>
          </a:prstGeom>
          <a:noFill/>
        </p:spPr>
      </p:pic>
      <p:pic>
        <p:nvPicPr>
          <p:cNvPr id="28" name="Picture 19" descr="http://pintarimagenes.org/wp-content/uploads/2014/05/dibujos-mariposas-2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286380" y="2643182"/>
            <a:ext cx="500066" cy="455596"/>
          </a:xfrm>
          <a:prstGeom prst="rect">
            <a:avLst/>
          </a:prstGeom>
          <a:noFill/>
        </p:spPr>
      </p:pic>
      <p:pic>
        <p:nvPicPr>
          <p:cNvPr id="29" name="Picture 19" descr="http://pintarimagenes.org/wp-content/uploads/2014/05/dibujos-mariposas-2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286380" y="3616346"/>
            <a:ext cx="500066" cy="455596"/>
          </a:xfrm>
          <a:prstGeom prst="rect">
            <a:avLst/>
          </a:prstGeom>
          <a:noFill/>
        </p:spPr>
      </p:pic>
      <p:sp>
        <p:nvSpPr>
          <p:cNvPr id="30" name="29 CuadroTexto"/>
          <p:cNvSpPr txBox="1"/>
          <p:nvPr/>
        </p:nvSpPr>
        <p:spPr>
          <a:xfrm>
            <a:off x="3857620" y="0"/>
            <a:ext cx="536076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 smtClean="0">
                <a:latin typeface="Arial" pitchFamily="34" charset="0"/>
                <a:cs typeface="Arial" pitchFamily="34" charset="0"/>
              </a:rPr>
              <a:t>Une las mariposas con las flores que tienen resultados dela tabla del 9</a:t>
            </a:r>
            <a:endParaRPr lang="es-ES" sz="12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1" name="30 Tabla"/>
          <p:cNvGraphicFramePr>
            <a:graphicFrameLocks noGrp="1"/>
          </p:cNvGraphicFramePr>
          <p:nvPr/>
        </p:nvGraphicFramePr>
        <p:xfrm>
          <a:off x="6072198" y="1524000"/>
          <a:ext cx="2857523" cy="3548070"/>
        </p:xfrm>
        <a:graphic>
          <a:graphicData uri="http://schemas.openxmlformats.org/drawingml/2006/table">
            <a:tbl>
              <a:tblPr/>
              <a:tblGrid>
                <a:gridCol w="272829"/>
                <a:gridCol w="272829"/>
                <a:gridCol w="272829"/>
                <a:gridCol w="272829"/>
                <a:gridCol w="272829"/>
                <a:gridCol w="272829"/>
                <a:gridCol w="272829"/>
                <a:gridCol w="272829"/>
                <a:gridCol w="272829"/>
                <a:gridCol w="402062"/>
              </a:tblGrid>
              <a:tr h="354807"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807"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807"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807"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807"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807"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807"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807"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807"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90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807"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91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92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93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94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95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96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97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98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99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2" name="31 CuadroTexto"/>
          <p:cNvSpPr txBox="1"/>
          <p:nvPr/>
        </p:nvSpPr>
        <p:spPr>
          <a:xfrm>
            <a:off x="6072198" y="714356"/>
            <a:ext cx="20717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1200" b="1" dirty="0" smtClean="0">
                <a:latin typeface="Arial" pitchFamily="34" charset="0"/>
                <a:cs typeface="Arial" pitchFamily="34" charset="0"/>
              </a:rPr>
              <a:t>Colorea las casillas  en las que aparezcan los resultados de la tabla del  9</a:t>
            </a:r>
            <a:endParaRPr lang="es-ES" sz="12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3" name="Picture 4" descr="http://www.conmishijos.com/pictures/posts/17000/17573-4-dibujo-de-una-simpatica-mariposa-para-colorear-con-ninos.jp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-1" y="5214950"/>
            <a:ext cx="1071539" cy="1643050"/>
          </a:xfrm>
          <a:prstGeom prst="rect">
            <a:avLst/>
          </a:prstGeom>
          <a:noFill/>
        </p:spPr>
      </p:pic>
      <p:sp>
        <p:nvSpPr>
          <p:cNvPr id="34" name="33 CuadroTexto"/>
          <p:cNvSpPr txBox="1"/>
          <p:nvPr/>
        </p:nvSpPr>
        <p:spPr>
          <a:xfrm>
            <a:off x="341224" y="60007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0</a:t>
            </a:r>
          </a:p>
        </p:txBody>
      </p:sp>
      <p:pic>
        <p:nvPicPr>
          <p:cNvPr id="35" name="Picture 4" descr="http://www.conmishijos.com/pictures/posts/17000/17573-4-dibujo-de-una-simpatica-mariposa-para-colorear-con-ninos.jp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857224" y="5214950"/>
            <a:ext cx="1071539" cy="1643050"/>
          </a:xfrm>
          <a:prstGeom prst="rect">
            <a:avLst/>
          </a:prstGeom>
          <a:noFill/>
        </p:spPr>
      </p:pic>
      <p:sp>
        <p:nvSpPr>
          <p:cNvPr id="36" name="35 CuadroTexto"/>
          <p:cNvSpPr txBox="1"/>
          <p:nvPr/>
        </p:nvSpPr>
        <p:spPr>
          <a:xfrm>
            <a:off x="1152869" y="600076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29</a:t>
            </a:r>
            <a:endParaRPr lang="es-ES" dirty="0"/>
          </a:p>
        </p:txBody>
      </p:sp>
      <p:pic>
        <p:nvPicPr>
          <p:cNvPr id="37" name="Picture 4" descr="http://www.conmishijos.com/pictures/posts/17000/17573-4-dibujo-de-una-simpatica-mariposa-para-colorear-con-ninos.jp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714511" y="5214950"/>
            <a:ext cx="1071539" cy="1643050"/>
          </a:xfrm>
          <a:prstGeom prst="rect">
            <a:avLst/>
          </a:prstGeom>
          <a:noFill/>
        </p:spPr>
      </p:pic>
      <p:sp>
        <p:nvSpPr>
          <p:cNvPr id="38" name="37 CuadroTexto"/>
          <p:cNvSpPr txBox="1"/>
          <p:nvPr/>
        </p:nvSpPr>
        <p:spPr>
          <a:xfrm>
            <a:off x="2010156" y="600076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36</a:t>
            </a:r>
            <a:endParaRPr lang="es-ES" dirty="0"/>
          </a:p>
        </p:txBody>
      </p:sp>
      <p:pic>
        <p:nvPicPr>
          <p:cNvPr id="39" name="Picture 4" descr="http://www.conmishijos.com/pictures/posts/17000/17573-4-dibujo-de-una-simpatica-mariposa-para-colorear-con-ninos.jp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571736" y="5214974"/>
            <a:ext cx="1071539" cy="1643050"/>
          </a:xfrm>
          <a:prstGeom prst="rect">
            <a:avLst/>
          </a:prstGeom>
          <a:noFill/>
        </p:spPr>
      </p:pic>
      <p:sp>
        <p:nvSpPr>
          <p:cNvPr id="40" name="39 CuadroTexto"/>
          <p:cNvSpPr txBox="1"/>
          <p:nvPr/>
        </p:nvSpPr>
        <p:spPr>
          <a:xfrm>
            <a:off x="2867381" y="600079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39</a:t>
            </a:r>
            <a:endParaRPr lang="es-ES" dirty="0"/>
          </a:p>
        </p:txBody>
      </p:sp>
      <p:pic>
        <p:nvPicPr>
          <p:cNvPr id="41" name="Picture 4" descr="http://www.conmishijos.com/pictures/posts/17000/17573-4-dibujo-de-una-simpatica-mariposa-para-colorear-con-ninos.jp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429023" y="5214950"/>
            <a:ext cx="1071539" cy="1643050"/>
          </a:xfrm>
          <a:prstGeom prst="rect">
            <a:avLst/>
          </a:prstGeom>
          <a:noFill/>
        </p:spPr>
      </p:pic>
      <p:sp>
        <p:nvSpPr>
          <p:cNvPr id="42" name="41 CuadroTexto"/>
          <p:cNvSpPr txBox="1"/>
          <p:nvPr/>
        </p:nvSpPr>
        <p:spPr>
          <a:xfrm>
            <a:off x="3724668" y="600076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45</a:t>
            </a:r>
            <a:endParaRPr lang="es-ES" dirty="0"/>
          </a:p>
        </p:txBody>
      </p:sp>
      <p:pic>
        <p:nvPicPr>
          <p:cNvPr id="43" name="Picture 4" descr="http://www.conmishijos.com/pictures/posts/17000/17573-4-dibujo-de-una-simpatica-mariposa-para-colorear-con-ninos.jp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286248" y="5214950"/>
            <a:ext cx="1071539" cy="1643050"/>
          </a:xfrm>
          <a:prstGeom prst="rect">
            <a:avLst/>
          </a:prstGeom>
          <a:noFill/>
        </p:spPr>
      </p:pic>
      <p:sp>
        <p:nvSpPr>
          <p:cNvPr id="44" name="43 CuadroTexto"/>
          <p:cNvSpPr txBox="1"/>
          <p:nvPr/>
        </p:nvSpPr>
        <p:spPr>
          <a:xfrm>
            <a:off x="4581893" y="600076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40</a:t>
            </a:r>
            <a:endParaRPr lang="es-ES" dirty="0"/>
          </a:p>
        </p:txBody>
      </p:sp>
      <p:pic>
        <p:nvPicPr>
          <p:cNvPr id="45" name="Picture 4" descr="http://www.conmishijos.com/pictures/posts/17000/17573-4-dibujo-de-una-simpatica-mariposa-para-colorear-con-ninos.jp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143504" y="5214950"/>
            <a:ext cx="1071539" cy="1643050"/>
          </a:xfrm>
          <a:prstGeom prst="rect">
            <a:avLst/>
          </a:prstGeom>
          <a:noFill/>
        </p:spPr>
      </p:pic>
      <p:sp>
        <p:nvSpPr>
          <p:cNvPr id="46" name="45 CuadroTexto"/>
          <p:cNvSpPr txBox="1"/>
          <p:nvPr/>
        </p:nvSpPr>
        <p:spPr>
          <a:xfrm>
            <a:off x="5439149" y="600076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81</a:t>
            </a:r>
            <a:endParaRPr lang="es-ES" dirty="0"/>
          </a:p>
        </p:txBody>
      </p:sp>
      <p:pic>
        <p:nvPicPr>
          <p:cNvPr id="47" name="Picture 4" descr="http://www.conmishijos.com/pictures/posts/17000/17573-4-dibujo-de-una-simpatica-mariposa-para-colorear-con-ninos.jp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000760" y="5214950"/>
            <a:ext cx="1071539" cy="1643050"/>
          </a:xfrm>
          <a:prstGeom prst="rect">
            <a:avLst/>
          </a:prstGeom>
          <a:noFill/>
        </p:spPr>
      </p:pic>
      <p:sp>
        <p:nvSpPr>
          <p:cNvPr id="48" name="47 CuadroTexto"/>
          <p:cNvSpPr txBox="1"/>
          <p:nvPr/>
        </p:nvSpPr>
        <p:spPr>
          <a:xfrm>
            <a:off x="6296405" y="600076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63</a:t>
            </a:r>
            <a:endParaRPr lang="es-ES" dirty="0"/>
          </a:p>
        </p:txBody>
      </p:sp>
      <p:pic>
        <p:nvPicPr>
          <p:cNvPr id="49" name="Picture 4" descr="http://www.conmishijos.com/pictures/posts/17000/17573-4-dibujo-de-una-simpatica-mariposa-para-colorear-con-ninos.jp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858047" y="5214950"/>
            <a:ext cx="1071539" cy="1643050"/>
          </a:xfrm>
          <a:prstGeom prst="rect">
            <a:avLst/>
          </a:prstGeom>
          <a:noFill/>
        </p:spPr>
      </p:pic>
      <p:sp>
        <p:nvSpPr>
          <p:cNvPr id="50" name="49 CuadroTexto"/>
          <p:cNvSpPr txBox="1"/>
          <p:nvPr/>
        </p:nvSpPr>
        <p:spPr>
          <a:xfrm>
            <a:off x="7153692" y="600076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90</a:t>
            </a:r>
            <a:endParaRPr lang="es-ES" dirty="0"/>
          </a:p>
        </p:txBody>
      </p:sp>
      <p:pic>
        <p:nvPicPr>
          <p:cNvPr id="51" name="Picture 4" descr="http://www.conmishijos.com/pictures/posts/17000/17573-4-dibujo-de-una-simpatica-mariposa-para-colorear-con-ninos.jp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7786741" y="5214950"/>
            <a:ext cx="1071539" cy="1643050"/>
          </a:xfrm>
          <a:prstGeom prst="rect">
            <a:avLst/>
          </a:prstGeom>
          <a:noFill/>
        </p:spPr>
      </p:pic>
      <p:sp>
        <p:nvSpPr>
          <p:cNvPr id="52" name="51 CuadroTexto"/>
          <p:cNvSpPr txBox="1"/>
          <p:nvPr/>
        </p:nvSpPr>
        <p:spPr>
          <a:xfrm>
            <a:off x="8082386" y="600076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54</a:t>
            </a:r>
            <a:endParaRPr lang="es-ES" dirty="0"/>
          </a:p>
        </p:txBody>
      </p:sp>
      <p:sp>
        <p:nvSpPr>
          <p:cNvPr id="53" name="52 CuadroTexto"/>
          <p:cNvSpPr txBox="1"/>
          <p:nvPr/>
        </p:nvSpPr>
        <p:spPr>
          <a:xfrm>
            <a:off x="71438" y="4824723"/>
            <a:ext cx="34289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1200" b="1" dirty="0" smtClean="0">
                <a:latin typeface="Arial" pitchFamily="34" charset="0"/>
                <a:cs typeface="Arial" pitchFamily="34" charset="0"/>
              </a:rPr>
              <a:t>Colorea las abejitas  en las que aparezcan los resultados de la tabla del 9</a:t>
            </a:r>
            <a:endParaRPr lang="es-ES" sz="12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71406" y="357167"/>
            <a:ext cx="1188146" cy="437042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sz="1200" b="1" dirty="0" smtClean="0">
                <a:latin typeface="Arial" pitchFamily="34" charset="0"/>
                <a:cs typeface="Arial" pitchFamily="34" charset="0"/>
              </a:rPr>
              <a:t>Resuelve las operaciones</a:t>
            </a:r>
          </a:p>
          <a:p>
            <a:endParaRPr lang="es-ES" sz="1400" b="1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6X8=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8X8=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2X8=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1X8=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9X8=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10X8=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3X8=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4X8=</a:t>
            </a:r>
          </a:p>
          <a:p>
            <a:pPr>
              <a:spcBef>
                <a:spcPts val="1200"/>
              </a:spcBef>
            </a:pPr>
            <a:r>
              <a:rPr lang="es-ES" sz="1400" b="1" dirty="0">
                <a:latin typeface="Arial" pitchFamily="34" charset="0"/>
                <a:cs typeface="Arial" pitchFamily="34" charset="0"/>
              </a:rPr>
              <a:t>5</a:t>
            </a: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X8=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7X8=</a:t>
            </a:r>
            <a:endParaRPr lang="es-ES" dirty="0"/>
          </a:p>
        </p:txBody>
      </p:sp>
      <p:sp>
        <p:nvSpPr>
          <p:cNvPr id="5" name="4 CuadroTexto"/>
          <p:cNvSpPr txBox="1"/>
          <p:nvPr/>
        </p:nvSpPr>
        <p:spPr>
          <a:xfrm>
            <a:off x="1322884" y="357166"/>
            <a:ext cx="1391728" cy="437042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s-ES" sz="1200" b="1" dirty="0" smtClean="0">
                <a:latin typeface="Arial" pitchFamily="34" charset="0"/>
                <a:cs typeface="Arial" pitchFamily="34" charset="0"/>
              </a:rPr>
              <a:t>Completa las</a:t>
            </a:r>
          </a:p>
          <a:p>
            <a:r>
              <a:rPr lang="es-ES" sz="1200" b="1" dirty="0" smtClean="0">
                <a:latin typeface="Arial" pitchFamily="34" charset="0"/>
                <a:cs typeface="Arial" pitchFamily="34" charset="0"/>
              </a:rPr>
              <a:t>multiplicaciones</a:t>
            </a:r>
          </a:p>
          <a:p>
            <a:endParaRPr lang="es-ES" sz="1400" b="1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1200"/>
              </a:spcBef>
            </a:pPr>
            <a:r>
              <a:rPr lang="es-ES" sz="1400" b="1" dirty="0">
                <a:latin typeface="Arial" pitchFamily="34" charset="0"/>
                <a:cs typeface="Arial" pitchFamily="34" charset="0"/>
              </a:rPr>
              <a:t>5</a:t>
            </a: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x__=40</a:t>
            </a:r>
          </a:p>
          <a:p>
            <a:pPr>
              <a:spcBef>
                <a:spcPts val="1200"/>
              </a:spcBef>
            </a:pPr>
            <a:r>
              <a:rPr lang="es-ES" sz="1400" b="1" dirty="0">
                <a:latin typeface="Arial" pitchFamily="34" charset="0"/>
                <a:cs typeface="Arial" pitchFamily="34" charset="0"/>
              </a:rPr>
              <a:t>8</a:t>
            </a: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x__=48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__x8=8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__x7=56</a:t>
            </a:r>
          </a:p>
          <a:p>
            <a:pPr>
              <a:spcBef>
                <a:spcPts val="1200"/>
              </a:spcBef>
            </a:pPr>
            <a:r>
              <a:rPr lang="es-ES" sz="1400" b="1" dirty="0">
                <a:latin typeface="Arial" pitchFamily="34" charset="0"/>
                <a:cs typeface="Arial" pitchFamily="34" charset="0"/>
              </a:rPr>
              <a:t>8</a:t>
            </a: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x__=16</a:t>
            </a:r>
          </a:p>
          <a:p>
            <a:pPr>
              <a:spcBef>
                <a:spcPts val="1200"/>
              </a:spcBef>
            </a:pPr>
            <a:r>
              <a:rPr lang="es-ES" sz="1400" b="1" dirty="0">
                <a:latin typeface="Arial" pitchFamily="34" charset="0"/>
                <a:cs typeface="Arial" pitchFamily="34" charset="0"/>
              </a:rPr>
              <a:t>4</a:t>
            </a: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x__=32</a:t>
            </a:r>
          </a:p>
          <a:p>
            <a:pPr>
              <a:spcBef>
                <a:spcPts val="1200"/>
              </a:spcBef>
            </a:pPr>
            <a:r>
              <a:rPr lang="es-ES" sz="1400" b="1" dirty="0">
                <a:latin typeface="Arial" pitchFamily="34" charset="0"/>
                <a:cs typeface="Arial" pitchFamily="34" charset="0"/>
              </a:rPr>
              <a:t>8</a:t>
            </a: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x__=80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9x8=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__x3=24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__x8=64</a:t>
            </a:r>
            <a:endParaRPr lang="es-ES" dirty="0"/>
          </a:p>
        </p:txBody>
      </p:sp>
      <p:sp>
        <p:nvSpPr>
          <p:cNvPr id="6" name="5 CuadroTexto"/>
          <p:cNvSpPr txBox="1"/>
          <p:nvPr/>
        </p:nvSpPr>
        <p:spPr>
          <a:xfrm>
            <a:off x="2786050" y="357166"/>
            <a:ext cx="1048685" cy="437042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s-ES" sz="1200" b="1" dirty="0" smtClean="0">
                <a:latin typeface="Arial" pitchFamily="34" charset="0"/>
                <a:cs typeface="Arial" pitchFamily="34" charset="0"/>
              </a:rPr>
              <a:t>Escribe los </a:t>
            </a:r>
          </a:p>
          <a:p>
            <a:r>
              <a:rPr lang="es-ES" sz="1200" b="1" dirty="0" smtClean="0">
                <a:latin typeface="Arial" pitchFamily="34" charset="0"/>
                <a:cs typeface="Arial" pitchFamily="34" charset="0"/>
              </a:rPr>
              <a:t>Resultados</a:t>
            </a:r>
          </a:p>
          <a:p>
            <a:endParaRPr lang="es-ES" sz="1400" b="1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2X8=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8X4=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8X3=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8X9=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8X8=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6X8=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10X8=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8X5=</a:t>
            </a:r>
          </a:p>
          <a:p>
            <a:pPr>
              <a:spcBef>
                <a:spcPts val="1200"/>
              </a:spcBef>
            </a:pPr>
            <a:r>
              <a:rPr lang="es-ES" sz="1400" b="1" dirty="0">
                <a:latin typeface="Arial" pitchFamily="34" charset="0"/>
                <a:cs typeface="Arial" pitchFamily="34" charset="0"/>
              </a:rPr>
              <a:t>8</a:t>
            </a: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x4=</a:t>
            </a:r>
          </a:p>
          <a:p>
            <a:pPr>
              <a:spcBef>
                <a:spcPts val="1200"/>
              </a:spcBef>
            </a:pPr>
            <a:r>
              <a:rPr lang="es-ES" sz="1400" b="1" dirty="0">
                <a:latin typeface="Arial" pitchFamily="34" charset="0"/>
                <a:cs typeface="Arial" pitchFamily="34" charset="0"/>
              </a:rPr>
              <a:t>8</a:t>
            </a: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x0=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214282" y="0"/>
            <a:ext cx="25143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 smtClean="0">
                <a:latin typeface="Arial" pitchFamily="34" charset="0"/>
                <a:cs typeface="Arial" pitchFamily="34" charset="0"/>
              </a:rPr>
              <a:t>Tabla de Multiplicar 8</a:t>
            </a:r>
            <a:endParaRPr lang="es-E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266" name="AutoShape 2" descr="data:image/png;base64,iVBORw0KGgoAAAANSUhEUgAAAOEAAADhCAMAAAAJbSJIAAAAn1BMVEX///8AAAD+/v6Ojo7Ly8va2tqIiIiLi4v5+fn19fX4+Pji4uLq6urx8fHu7u7g4ODDw8N2dnbU1NQyMjKoqKjJyclQUFAaGhpiYmKvr68hISF8fHxJSUksLCy5ubmpqamenp5ycnI9PT0vLy8ODg5CQkKWlpZMTExoaGheXl6BgYEfHx8TExNbV1ZhXFtXUFA3Ly1EPDwqICAMDAQfGRhfGcvbAAAX1ElEQVR4nO1dC3uiOBeOERQEEfGKKAW82zKzs9/+/9/2Qc5JCFdtS6vO03ef7ahAyCEn555AyA9+8IMf/ODBQJP/2D+EjILxOcWpN9Pv3Kt2Qdn/ur/vSAjtlEhK7925FkCBDPXcKWDpkL+ExHQM9W6RvhTj4b271g6SYdJPVQR2OrF67861BGNeTWACxqn37t/nIQh8G0992/YPsaDw1UZB9NTocfpCCynRVO8tN4rPTaGPpESK/KvCx3Fi3KtjbYFGQMl8xL4Jhhx4SOJ5cMfetQEX6DhapDjdDkhi7z4dawsUubFCL9A+HNopTytpUgEyA5ESVBwiZAwkrq1v71qLmDIaNmpRXrKvFpqqwT161hI0sGbC4u8UhI6KfGreo2/tQJ8wEl7qjqOu7H5nn9qFVStnACbw6Wb0nZ1qFQZQqFdKy/Q399kHESdanTZI5iKwcScRPc+pMhyQJA2dx0F0n9U4baYw/dmEQTw9I32pOhjBCA1APVSdQwJ2xsL59v61AxMobNJ36uKptf5wxbqvNPmAEKOKnpFNE+hr1v0pafDj0YF8Uj9RAy9wLHuGRVi7p2ZTsLzXesMYaiE7Z/md3WoRNhugVaOkBJUYPan5bUao0BvggDiyv6tPLQMkZag1nCKJo2fEy3WNSEAcnZqewgPDFHZn/TnwFCbPmnKDiPexKbBt3DDODwwYoLd6aZpoys5Tixp1y7rfbzoHRM3hu7rUNiBmuGqyyi4gar6tSy1j1rlqlU35XH1SgI+7qBOViQSyn1uY8kDFtN6FUt44I7/Dhyqeei/3K7mvdWw0PJMzRmyYF0r1CeULwFGhlqE6ymzmqCNLlLTU+zBfhfR+AZ+JdTc3QZj6t/WPnTK0g3E8wUTrJvamBuEkfjcSztQ20JFh3e31s7DPb+mgbkznIoksEM/0ewwh3BBkZX2mkEJ6ozb4n4PpL3cl8hjSEp27zEZKLODC12rDhnKdGdzQ1uiyqSaPzeT7GQ0Yi5nXHYcMTU1sX5LAjldPHkP/XjlzihUnfg0bQc3UpfJYRqARLooUvS0225XMtHfLmUPwu7M1qoUB5PS9Sg+RB5PNXp64oxfYKjMShs50LGif3ksxIntdsM8FAIXjOh84vcBfy+RFgZNTr5qDKfM033wfYMCG6bwyiaAxG2Ido6VE3vxQZTzMwInpjO9l3KDtNjGrxhDUSTgo2HXiiz/J6Dv7lTWNlCgQ0VrdxbxNu4qjkA5UiUSg8FTVt4Rm65LRt1R4e2WAAd+Ztdr1m0GJioqsSq/XUAhpUyOr9DvazDCr40MY6e5dTLf0D4bddhWiIOBcWnHdTHDoYnpF24G0je9AYToWyU1xLOblCqGgXpbyyr/kcFrPQLHB8j3EuZP7VcqpOBrj0pEafUiFSZvo9qlQpLXmtcJ0/+ZTaSwq/a0/p+44ioJykB9sGk+6Dm/Ey/uwtvEK4BF+Lp9MiazPBmbigdr2zBmZVD6FVD4EYWGnJnj+OEygntQIfAw4gSfzeikDJQZTum83etK1zaQ30kxnGkadHKLTwVbNAT+psj8DviihoBVBHUieAVwvSvwD0sQa4hqDFSC9fV5dmG6ROo7dPjzYOt6v3ANKRmg/nvNFRKGgQzqbGwm3Oo5J63wMP166kq6dUGrWFgi8zYNR9VIKmk3FnGbQljg9c7zOpeibLX660jmHPb/V5yxTu7T4pRJxALZHnZGdj3APY6RQBrojaT3/rUBtwRYcfYi6xLxYlompHcnpMC+XAJQ7AVi+wMqGwG8AUnC+GXydlHJ7d0N2Qa2ffQXpXaavRTo2k2i/jybVkYXFRalwJAbcDYIhS4dZrYgmos/85vObX++gVeaO90E7yN3fLBPRaZimaVmWaRqOHYzXJRd8sbTL/VNRTO2EzMP5k6k8KvTEbUIGboIusvrRiJsmSZgwqFTAVHX7cYHMo58zotiQdbLx0QYDiqmNiSSEuUDqkuy3a4CqiM5Z++galSyIcHE0UtZP+M0auQVhVBjH5O5cSq4u4fK8PHkwu/dZS3yVxnLQoFwLsCKZ+d8FmEuCRT1ToqfmCn+8lWmcF506v1MBKbuGMY+9dftoYJEjG8L3gjkGXHbv/NueqerKRsGuZ5Ec7wSdMjxxOwU5/R3m14jLrw8ZpUnHNGxgf7s2pU64yrr/OgXO5g1WkOjygzrK0eCWCcUeN7V5RLE+OdLYhjCgEnFH3zGN1Z4UygxVInNqeVmpePp4s/l1zY1HdRHmKDvRtyChaAhP9XablnfM6GWidedS6TAtkcgDaEOcUarcUAM0X0yI9QezT8nEgAY+UlKvSoHck4gCpiQeolM3cF13ehinD1CkgJGBL7cJfc3O7KzTR1cWUxJCCx+I0yVMrWSrZPeZUKVEs3h72tDw4xM6Xij1Jw0ub+aCavY5mwgfrqqiPIj1oZxA2o+XLNyZCJxCqKXo2OMQXovOp0dVqeHO4lOFcWB3frykx8zsoV5jx5ODqEmvqyTbk83h7SdiF5RT+JHoAHIksYU0SNW4OGwZqjoyZRMJBWmzPUqNWZiTUqvGQuurnaSfGkO8ryFsuTmPhVH7Ek8Wb5t1eBjxM7FieNEULxu540KM4QKa6BNhUtD3/U+FWqkIDILEojNpEnX2NsQ1HEzQ7zUiRQ8FhobtFSMoq3EL6SawE1efbIXnVxZ5Q5cPLWORGf/qgUiSqLMctxeXKhReu60sRkFn5gNmew5ocDOhV7Zpdt20mMLhNnsgyNP0oepf4m3J/ezsjlPrk+yJQMN943xuARYMGysdsku9TXBONbbYZCKdm7qh+IlrXa4tYQ0d0MZqg0R84p/bH0AH6yPNAw+FFbCTs/Cn1AXhy4Pjl8vpOJGs9xwmPafVFdIm8s7C/0QjIxDJaRoY+XXVdyxLdcdCsZ3TATEnJXoK1IWBJFyo+PNxyNHZyzBr8J3NonVrJteh6kAhoRkhb96VYwCV2Hcd40uK3vviFhdxg3fyPzylSfJJB9aU7CwHdQAsPqkum1nNx4HydRX9epjdaTwrJmJuAkzmWEQMMLhGWX5RRR+bpd6MEnWbMLBx4lVEKD8NaFB+sCtvZr7b2YQG0mAFSNK5bL8RQ3YLhR37tl0vL1NHb52mKlC3IyN9qu8zJoALUg8FWjoPc4E0nH1se4L0hMnZC/yZmrls31B4WNqxa7Vf9n3V0gfaFVdHG+j6AAYmVRZATJwX9xiQZSU/pj1KWv2Wgcv1M3m2lXs+bean3mHq+7atOI6TeAsjNYHjKLZt+/5L0L2E8ZortnSiAZdGRr513CZk+gXz7FakybX8znIF7F5Xq81mO5lst5vNZrWoskXSxAlGvZ184xRY5CRF5e4Dp3dsIPIqUm2hVS9vhum5uOs+bvBoTaVftoJvxS4VHaAaooKZK5Z+M6/irsOYwPIv50lNOXIzUi8JfcWi4wPt5QOr94Q+Utzu+ZoRKWMyH3dZVT1uRTDOk4JLvLL02GPQSTXT8YPL+HSer/dRxERMKm82k0kU7dfz+BSOL4FrO4ZORZhNw0ywz5iRE4IKlymRnK54DErTsKdlGqmWcFBnGKalV9Q5pf1F/3Anp/ttUCh7Fs0/h73Di6+Yd19ZetPTFdu00swwwUj1IkDJqZk8+cCy1KhPFpto2fON0nP6XrzPCufBlxGXUpuuryi2G/K5umV2QD6KszoF9nPtQ8TKHjICFq+SUGbBILNsV2zPXfVR5mMduEwZvRxTz7AqSwo8Ssml8lhn4dmPvH8GDoAdJvplPazKryUI2DytjFMBIs8vtvhQMALkR1ZR7xR58QwmAHfT5uvqQh1PfdR9llVp0RKTmOZUJmHtQ9YXd3nrHE3Tmfm9Cndmt3Tvbp6XMXDyXfWYYtec3nkdTaLjieUuYFxAkO54noQavjcvjuaqctHFXYAPelYqaZzzXNbQMMxc8hVrMWRHUXN8r2AfbvrvW1b7ZWBmmXOuMNLfzqpeCk0wfYk7K+W3taG609/nmtlcLLzknoSmBOYX1UXdrJs1dfUoavxSz+nskJNOq8B6gHEcHuTI/N61uAHagaBNRQcH8AykOkrKlzQQS8nxw95vI+b9GehyAHsXQi6FZ18wUuOM0mo703YFw6HRVpOTNQ/yQrbzvew5eKojOTwXO7xuECPoYMAMO5NlOD6tOzsRfMN9h2rX65muJFs3gXzHbwEF85oSSyqmWYSZwYUO8AK+ZbM0W3GBZltD6YAtKZ+5Sr7ZAsB7KXInlOwQxf5DxnWUDcdChJjxGcQNdxj6Wcny5pu3fgECdcl8ntvyA8Yk1BmUoGyensU5y8aZCNAlk6j/zcsOE3pm2QCupplmS/+Zy723cmE7ITWUnfwU6qCOxZXhtwYhKdEy928XFmpu0XNAXZB3okJRKuXJnFx3G0J9Uas7N79D1nBpLy1b2BelBc9wgx8xgMRhFMCai4XYv5xvFH0tgGGKYWQFAl8tb5BCJTM8uqVsOxosHihwnw/VDNjSE53Enl9ZXJCwi+CC4w3rvz6P5A7ZLTtxWdwPcW4ajEBMSO1NkTMEczrpqbnho1rLfRiKdLjA2Qy/ZUNimsnQC1Q/5Q6j6OwhO+/wG5GKWDFaFYj52kAhOyRc6XDwDYrfzCp2FVKeF+gZTXCdARo3rNAdBjGtaAEblB6v8qmQS3zee19ElYQsMrEsyjbGUyEc5LWHIAnX7LOfPyRKwG5ZjDbkJH6d6kd+yWJI0wpuEYUkZwxCzHi30pOxRn+fqUA0+tbD6xnuAZI44ZsNfQWSdl94TnRbVVpEiY4j7OD5QEJk5kKomXTiHN+7odM8xNrjfWkfVIryro3yfWgmPPhqblyWx8urdTh6yq7jpYq3lGJxiXprjf+7QaVQ/Lh6J30yAqdowwtplGzusPNhSMUiNjHIzBC42mlUtKV3TbQEmcAed7uLIRgUM0I4IkXiNEXUKnBY3Feu3UYrax33+WGa9kvGkBO4qy2mQDGUVeIKMwaBC4JjiQV4eVQ8vGaR0ewBta71qaSfcc5U3WM4l05IYWZMiu1MxVQSHIDbafClbU19xwfkVW2f8jnIqaTVDCyNilvgnPIE9fBQJlJoF/Pcl+zybDnpWLsaOHRLDbYHm6uJGSE104DzWxY4CkXPERQd3w1abqwZjYd6Lo3kpTdFpjC+YBqOshGsax031pNsMKO4FbZsAkgY8g1qLk1rH9nvrVPIGxIJzRqbSWLjY+aKg65YiE0y0iHDlvJb1oqiYU+70ndOYXso8JHLySmdxxloJy0KBpojTT4Ng2zH/FQa8RDy8kqoon0KATyW1LC2iq8El23/8sugkgeGGqWwKkB4gGunXtrI87AtNoVZwZeoXoRnVwbaGxszO4HyDFPuAix5OxCZd7MV7s1xQ+CKdmVp5ovju2KqRQHvIKhCOMOoZqmQ/bqS9AWQKNxOr8YkFEtdx4OWZSkGxSbcHaxqfSkeQnYUHKlVNrNygRs5vMMOmCIfc65bB4SMErRs0/Cke229XWax5jeLwz2ui7E0ZInynJZeSesVnEDMSkkzoUXgmw06QQ15LH+I5kA+9nniEy6PAbBpYbss5iFnCY5JoMtH4ANceJMzeTsoHx6+ircKOk7UfAxlyDcPLgLExb44P9O23SwT+do1tWzWJ3+HGH2csHhbezRab9XyQu4aj73ldRlsR78oL4AHD2FXmXZSpMTha+hL/KjkdHKLwCGsDYclD5M7BwUxD3Xr6ZLtwvPGKHh+ImLCrvAC7M35MDOGQ8uZzrkcOsGJrY0hLgNZN2TTuaIoLuYHmXmsyLzAfKrbZn/WuM/RtkUxw54Tjs9L/TMzuZOel5ncKVrCF/kATsRFXZODaf1mydvP7dVWAbjXpP4EDPPKGwgRcPNgdlZFcGtMgQyDoGZJRNSqRUqzvgSVPMp+4u7rtHhIy5RF8Vqdr1OsRy6PL3DD1jnvBciZTf1iTu75l1/godcpC8pXrF8J0Ku9eb58aKy2TB0VLFgXF6E8Y5aGlorQIZ5f+bpjGPhz+QC2i5cMFdfbYxpk7KJN1R6NjEkzJ52Wj4qakcrpMaybbGIN6W1v8aK6ZelfllGDXchei4kTbmaMuDtQJeDQlatgcIre4Kp1ufh+4BK0YvkdfhZpNreKfVBIVda14WruclnbtyJzdNbVRw1uYAWVkwMMgZpXlJ4r5G9DP74GzBBmHZlX3sji0aOaNAKEoV5L17HRBifi0qrg+BCyMSx1ROFFIB463MUzIGy4qaYAhGl8W8q6NnLSAvAdP3mfgd1sxt2ced166EYKxQS/J5hny+jY2bkCiJwDcKoJcPKY2rbaFsIA812XWjJkCU7eUYioiHDDsn4UGscQleV9a9VZ19C3zb3fRQ/E6t/aEDXlkmZVc3zH2703MIe7zoZq8JIV7HWb9iSAbRVqXCR8IfkjvE0PlXrUH+n6QB86l2yLo8VLo4Brfu06sH/bAYmPQGx61Hk9ziPZ1p80sRgVVlvNRAWVH3xBj98LWrPIrBNey3BZjcIkBDb/gh6/G1rlJgt7OXpfjeGiSZhAZPDSfn/fDSpeeCCDVVxeMbl0bl1Xoj7EcQdohaDJPmgIDkuXQcisJgzZeyQK0zehhbxqfuLNblTTOIPL77pgeKgxBBiK79rOe8wsCETOq9cRinl4Z9+iCjd3Cc326gKmRha+B7CC5l1+DIQqdnblFVA7+zCv6qYfShPox3qtTq9HTJ8BoNWXFdtK8NKoB7C8PwW3zqqh3D98mJW+HwTabVXmNYRHNvpDytJ3AIq5SqE6UTa0vN+rqVoCaMRdIQuc7l4z58riuYcQX3SMJQAyMBvwCA7wJ4G1FXZRkWLd6XPt11IJjOxvYbMIQeIQYq1P+zb5DJQv5grliJUoYHl2fc+gYuA4F/nHevTV3XeIagU8RyyVqvmLej35hKDce171IFsoXvqxtp5dVTBQsfEzo1J+M9a9XuvbLtJBUkvvAUNt/zeMYAqavWAtR+DfQh+DWd75Obh3n1pFourtfNB17uCBvwl+n/Pq5PIXmKNVoJYxSmGY90/e/+CDyA3dXzyI9esZfvCDH/zgBz+oAS8mo+VFImIf8GzdU/aNHXwG44jmooyU8vo5ir2n4ifK91WED5XVkI8IimNBBbFUfM2KBTFvSeWhyy58cDT08PE7fysGqqNqg+mv379fWPR/NvYuv9l7aYmuGpZlub9+z6c69eeH068Lo9s6zOdL/2keQRD9WvuX0Lf9MC0g0uLgpe8H6W7ZThwf97+jU3LIO3mnZSfw2bKHYdz3bXf+MCnya/BeqB/HmjYbDGN/6o9ijegaCeLpaD3TdHPoDLWZTpceuXRUPbYNx+/2qDUj1lqZuuozRJW9F+Kf9r9//TLoeBkc4s6Q/I6JNQ32HjEDnQR/TvGI2A6xf/067cN1HMSvySdC/ouDYHkqpJG1+xZWVyKlMDzapjWg5sDUBz2DdP5je6OqxO74JHBNfOuurVpTOtSJGSqmRfWxNTRpkC+NGy3TdI/6UBidEgo7QUJMmkj1w2kybIcuMf4LSFqFm8aslI7NxjA29YBo7BUohw61pkQJg97WkBo7TA4TRyW9h0I/conbuaQjRlyHDOx/YAUe2wCcsh0Ih8mh3iGZh0ZCocJSVuaIkD820dQoWu+P223YnW826/h/qrlZ9kn3oXBIKFSWJ8fp7X1/+XtGbIN4Nhn9++f3P3+cQCHeeNaNgtglfUZhyrjdYHb69eKHf/yE4Et/+RJE/zu5fr9zIINgfnhAChMY2zj8TyWuT6Ym6XQsOnPMmeN2VBJO9nG43L4kYsccBGSWsGxvs1+eEga2/YRgtnRseiamQ1hR4fLxKDykrzizo8PhtHUNw32bmavfkW2MelGq9tXokp413iuGqzg986UzHYXj5BdvExjG7N+OQfoHMjJJd5k8gMHw9HBj2B1HkwTROf243vy3Pk8mcT+MNts4jrqH3uQEp53+2SQn/plE8X6y7qW/eHOWLDfIKtQ0SgYDa3TSjW14IP0HA0oc/Az/w1/vHC+9/GnJz/zc5KeJa/QUsg2pkYxhFP76o5vHeZcofw1ma5W8OOQfj9geMWxqd3Riec9eLCeDhuEhHh92UffUGfv2Yb8Jbfch6v9bg5My7SUIen07uFx66uBw8f7SvE8O/wccb1Xzgd+PuQAAAABJRU5ErkJggg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1268" name="AutoShape 4" descr="data:image/png;base64,iVBORw0KGgoAAAANSUhEUgAAAOEAAADhCAMAAAAJbSJIAAAAn1BMVEX///8AAAD+/v6Ojo7Ly8va2tqIiIiLi4v5+fn19fX4+Pji4uLq6urx8fHu7u7g4ODDw8N2dnbU1NQyMjKoqKjJyclQUFAaGhpiYmKvr68hISF8fHxJSUksLCy5ubmpqamenp5ycnI9PT0vLy8ODg5CQkKWlpZMTExoaGheXl6BgYEfHx8TExNbV1ZhXFtXUFA3Ly1EPDwqICAMDAQfGRhfGcvbAAAX1ElEQVR4nO1dC3uiOBeOERQEEfGKKAW82zKzs9/+/9/2Qc5JCFdtS6vO03ef7ahAyCEn555AyA9+8IMf/ODBQJP/2D+EjILxOcWpN9Pv3Kt2Qdn/ur/vSAjtlEhK7925FkCBDPXcKWDpkL+ExHQM9W6RvhTj4b271g6SYdJPVQR2OrF67861BGNeTWACxqn37t/nIQh8G0992/YPsaDw1UZB9NTocfpCCynRVO8tN4rPTaGPpESK/KvCx3Fi3KtjbYFGQMl8xL4Jhhx4SOJ5cMfetQEX6DhapDjdDkhi7z4dawsUubFCL9A+HNopTytpUgEyA5ESVBwiZAwkrq1v71qLmDIaNmpRXrKvFpqqwT161hI0sGbC4u8UhI6KfGreo2/tQJ8wEl7qjqOu7H5nn9qFVStnACbw6Wb0nZ1qFQZQqFdKy/Q399kHESdanTZI5iKwcScRPc+pMhyQJA2dx0F0n9U4baYw/dmEQTw9I32pOhjBCA1APVSdQwJ2xsL59v61AxMobNJ36uKptf5wxbqvNPmAEKOKnpFNE+hr1v0pafDj0YF8Uj9RAy9wLHuGRVi7p2ZTsLzXesMYaiE7Z/md3WoRNhugVaOkBJUYPan5bUao0BvggDiyv6tPLQMkZag1nCKJo2fEy3WNSEAcnZqewgPDFHZn/TnwFCbPmnKDiPexKbBt3DDODwwYoLd6aZpoys5Tixp1y7rfbzoHRM3hu7rUNiBmuGqyyi4gar6tSy1j1rlqlU35XH1SgI+7qBOViQSyn1uY8kDFtN6FUt44I7/Dhyqeei/3K7mvdWw0PJMzRmyYF0r1CeULwFGhlqE6ymzmqCNLlLTU+zBfhfR+AZ+JdTc3QZj6t/WPnTK0g3E8wUTrJvamBuEkfjcSztQ20JFh3e31s7DPb+mgbkznIoksEM/0ewwh3BBkZX2mkEJ6ozb4n4PpL3cl8hjSEp27zEZKLODC12rDhnKdGdzQ1uiyqSaPzeT7GQ0Yi5nXHYcMTU1sX5LAjldPHkP/XjlzihUnfg0bQc3UpfJYRqARLooUvS0225XMtHfLmUPwu7M1qoUB5PS9Sg+RB5PNXp64oxfYKjMShs50LGif3ksxIntdsM8FAIXjOh84vcBfy+RFgZNTr5qDKfM033wfYMCG6bwyiaAxG2Ido6VE3vxQZTzMwInpjO9l3KDtNjGrxhDUSTgo2HXiiz/J6Dv7lTWNlCgQ0VrdxbxNu4qjkA5UiUSg8FTVt4Rm65LRt1R4e2WAAd+Ztdr1m0GJioqsSq/XUAhpUyOr9DvazDCr40MY6e5dTLf0D4bddhWiIOBcWnHdTHDoYnpF24G0je9AYToWyU1xLOblCqGgXpbyyr/kcFrPQLHB8j3EuZP7VcqpOBrj0pEafUiFSZvo9qlQpLXmtcJ0/+ZTaSwq/a0/p+44ioJykB9sGk+6Dm/Ey/uwtvEK4BF+Lp9MiazPBmbigdr2zBmZVD6FVD4EYWGnJnj+OEygntQIfAw4gSfzeikDJQZTum83etK1zaQ30kxnGkadHKLTwVbNAT+psj8DviihoBVBHUieAVwvSvwD0sQa4hqDFSC9fV5dmG6ROo7dPjzYOt6v3ANKRmg/nvNFRKGgQzqbGwm3Oo5J63wMP166kq6dUGrWFgi8zYNR9VIKmk3FnGbQljg9c7zOpeibLX660jmHPb/V5yxTu7T4pRJxALZHnZGdj3APY6RQBrojaT3/rUBtwRYcfYi6xLxYlompHcnpMC+XAJQ7AVi+wMqGwG8AUnC+GXydlHJ7d0N2Qa2ffQXpXaavRTo2k2i/jybVkYXFRalwJAbcDYIhS4dZrYgmos/85vObX++gVeaO90E7yN3fLBPRaZimaVmWaRqOHYzXJRd8sbTL/VNRTO2EzMP5k6k8KvTEbUIGboIusvrRiJsmSZgwqFTAVHX7cYHMo58zotiQdbLx0QYDiqmNiSSEuUDqkuy3a4CqiM5Z++galSyIcHE0UtZP+M0auQVhVBjH5O5cSq4u4fK8PHkwu/dZS3yVxnLQoFwLsCKZ+d8FmEuCRT1ToqfmCn+8lWmcF506v1MBKbuGMY+9dftoYJEjG8L3gjkGXHbv/NueqerKRsGuZ5Ec7wSdMjxxOwU5/R3m14jLrw8ZpUnHNGxgf7s2pU64yrr/OgXO5g1WkOjygzrK0eCWCcUeN7V5RLE+OdLYhjCgEnFH3zGN1Z4UygxVInNqeVmpePp4s/l1zY1HdRHmKDvRtyChaAhP9XablnfM6GWidedS6TAtkcgDaEOcUarcUAM0X0yI9QezT8nEgAY+UlKvSoHck4gCpiQeolM3cF13ehinD1CkgJGBL7cJfc3O7KzTR1cWUxJCCx+I0yVMrWSrZPeZUKVEs3h72tDw4xM6Xij1Jw0ub+aCavY5mwgfrqqiPIj1oZxA2o+XLNyZCJxCqKXo2OMQXovOp0dVqeHO4lOFcWB3frykx8zsoV5jx5ODqEmvqyTbk83h7SdiF5RT+JHoAHIksYU0SNW4OGwZqjoyZRMJBWmzPUqNWZiTUqvGQuurnaSfGkO8ryFsuTmPhVH7Ek8Wb5t1eBjxM7FieNEULxu540KM4QKa6BNhUtD3/U+FWqkIDILEojNpEnX2NsQ1HEzQ7zUiRQ8FhobtFSMoq3EL6SawE1efbIXnVxZ5Q5cPLWORGf/qgUiSqLMctxeXKhReu60sRkFn5gNmew5ocDOhV7Zpdt20mMLhNnsgyNP0oepf4m3J/ezsjlPrk+yJQMN943xuARYMGysdsku9TXBONbbYZCKdm7qh+IlrXa4tYQ0d0MZqg0R84p/bH0AH6yPNAw+FFbCTs/Cn1AXhy4Pjl8vpOJGs9xwmPafVFdIm8s7C/0QjIxDJaRoY+XXVdyxLdcdCsZ3TATEnJXoK1IWBJFyo+PNxyNHZyzBr8J3NonVrJteh6kAhoRkhb96VYwCV2Hcd40uK3vviFhdxg3fyPzylSfJJB9aU7CwHdQAsPqkum1nNx4HydRX9epjdaTwrJmJuAkzmWEQMMLhGWX5RRR+bpd6MEnWbMLBx4lVEKD8NaFB+sCtvZr7b2YQG0mAFSNK5bL8RQ3YLhR37tl0vL1NHb52mKlC3IyN9qu8zJoALUg8FWjoPc4E0nH1se4L0hMnZC/yZmrls31B4WNqxa7Vf9n3V0gfaFVdHG+j6AAYmVRZATJwX9xiQZSU/pj1KWv2Wgcv1M3m2lXs+bean3mHq+7atOI6TeAsjNYHjKLZt+/5L0L2E8ZortnSiAZdGRr513CZk+gXz7FakybX8znIF7F5Xq81mO5lst5vNZrWoskXSxAlGvZ184xRY5CRF5e4Dp3dsIPIqUm2hVS9vhum5uOs+bvBoTaVftoJvxS4VHaAaooKZK5Z+M6/irsOYwPIv50lNOXIzUi8JfcWi4wPt5QOr94Q+Utzu+ZoRKWMyH3dZVT1uRTDOk4JLvLL02GPQSTXT8YPL+HSer/dRxERMKm82k0kU7dfz+BSOL4FrO4ZORZhNw0ywz5iRE4IKlymRnK54DErTsKdlGqmWcFBnGKalV9Q5pf1F/3Anp/ttUCh7Fs0/h73Di6+Yd19ZetPTFdu00swwwUj1IkDJqZk8+cCy1KhPFpto2fON0nP6XrzPCufBlxGXUpuuryi2G/K5umV2QD6KszoF9nPtQ8TKHjICFq+SUGbBILNsV2zPXfVR5mMduEwZvRxTz7AqSwo8Ssml8lhn4dmPvH8GDoAdJvplPazKryUI2DytjFMBIs8vtvhQMALkR1ZR7xR58QwmAHfT5uvqQh1PfdR9llVp0RKTmOZUJmHtQ9YXd3nrHE3Tmfm9Cndmt3Tvbp6XMXDyXfWYYtec3nkdTaLjieUuYFxAkO54noQavjcvjuaqctHFXYAPelYqaZzzXNbQMMxc8hVrMWRHUXN8r2AfbvrvW1b7ZWBmmXOuMNLfzqpeCk0wfYk7K+W3taG609/nmtlcLLzknoSmBOYX1UXdrJs1dfUoavxSz+nskJNOq8B6gHEcHuTI/N61uAHagaBNRQcH8AykOkrKlzQQS8nxw95vI+b9GehyAHsXQi6FZ18wUuOM0mo703YFw6HRVpOTNQ/yQrbzvew5eKojOTwXO7xuECPoYMAMO5NlOD6tOzsRfMN9h2rX65muJFs3gXzHbwEF85oSSyqmWYSZwYUO8AK+ZbM0W3GBZltD6YAtKZ+5Sr7ZAsB7KXInlOwQxf5DxnWUDcdChJjxGcQNdxj6Wcny5pu3fgECdcl8ntvyA8Yk1BmUoGyensU5y8aZCNAlk6j/zcsOE3pm2QCupplmS/+Zy723cmE7ITWUnfwU6qCOxZXhtwYhKdEy928XFmpu0XNAXZB3okJRKuXJnFx3G0J9Uas7N79D1nBpLy1b2BelBc9wgx8xgMRhFMCai4XYv5xvFH0tgGGKYWQFAl8tb5BCJTM8uqVsOxosHihwnw/VDNjSE53Enl9ZXJCwi+CC4w3rvz6P5A7ZLTtxWdwPcW4ajEBMSO1NkTMEczrpqbnho1rLfRiKdLjA2Qy/ZUNimsnQC1Q/5Q6j6OwhO+/wG5GKWDFaFYj52kAhOyRc6XDwDYrfzCp2FVKeF+gZTXCdARo3rNAdBjGtaAEblB6v8qmQS3zee19ElYQsMrEsyjbGUyEc5LWHIAnX7LOfPyRKwG5ZjDbkJH6d6kd+yWJI0wpuEYUkZwxCzHi30pOxRn+fqUA0+tbD6xnuAZI44ZsNfQWSdl94TnRbVVpEiY4j7OD5QEJk5kKomXTiHN+7odM8xNrjfWkfVIryro3yfWgmPPhqblyWx8urdTh6yq7jpYq3lGJxiXprjf+7QaVQ/Lh6J30yAqdowwtplGzusPNhSMUiNjHIzBC42mlUtKV3TbQEmcAed7uLIRgUM0I4IkXiNEXUKnBY3Feu3UYrax33+WGa9kvGkBO4qy2mQDGUVeIKMwaBC4JjiQV4eVQ8vGaR0ewBta71qaSfcc5U3WM4l05IYWZMiu1MxVQSHIDbafClbU19xwfkVW2f8jnIqaTVDCyNilvgnPIE9fBQJlJoF/Pcl+zybDnpWLsaOHRLDbYHm6uJGSE104DzWxY4CkXPERQd3w1abqwZjYd6Lo3kpTdFpjC+YBqOshGsax031pNsMKO4FbZsAkgY8g1qLk1rH9nvrVPIGxIJzRqbSWLjY+aKg65YiE0y0iHDlvJb1oqiYU+70ndOYXso8JHLySmdxxloJy0KBpojTT4Ng2zH/FQa8RDy8kqoon0KATyW1LC2iq8El23/8sugkgeGGqWwKkB4gGunXtrI87AtNoVZwZeoXoRnVwbaGxszO4HyDFPuAix5OxCZd7MV7s1xQ+CKdmVp5ovju2KqRQHvIKhCOMOoZqmQ/bqS9AWQKNxOr8YkFEtdx4OWZSkGxSbcHaxqfSkeQnYUHKlVNrNygRs5vMMOmCIfc65bB4SMErRs0/Cke229XWax5jeLwz2ui7E0ZInynJZeSesVnEDMSkkzoUXgmw06QQ15LH+I5kA+9nniEy6PAbBpYbss5iFnCY5JoMtH4ANceJMzeTsoHx6+ircKOk7UfAxlyDcPLgLExb44P9O23SwT+do1tWzWJ3+HGH2csHhbezRab9XyQu4aj73ldRlsR78oL4AHD2FXmXZSpMTha+hL/KjkdHKLwCGsDYclD5M7BwUxD3Xr6ZLtwvPGKHh+ImLCrvAC7M35MDOGQ8uZzrkcOsGJrY0hLgNZN2TTuaIoLuYHmXmsyLzAfKrbZn/WuM/RtkUxw54Tjs9L/TMzuZOel5ncKVrCF/kATsRFXZODaf1mydvP7dVWAbjXpP4EDPPKGwgRcPNgdlZFcGtMgQyDoGZJRNSqRUqzvgSVPMp+4u7rtHhIy5RF8Vqdr1OsRy6PL3DD1jnvBciZTf1iTu75l1/godcpC8pXrF8J0Ku9eb58aKy2TB0VLFgXF6E8Y5aGlorQIZ5f+bpjGPhz+QC2i5cMFdfbYxpk7KJN1R6NjEkzJ52Wj4qakcrpMaybbGIN6W1v8aK6ZelfllGDXchei4kTbmaMuDtQJeDQlatgcIre4Kp1ufh+4BK0YvkdfhZpNreKfVBIVda14WruclnbtyJzdNbVRw1uYAWVkwMMgZpXlJ4r5G9DP74GzBBmHZlX3sji0aOaNAKEoV5L17HRBifi0qrg+BCyMSx1ROFFIB463MUzIGy4qaYAhGl8W8q6NnLSAvAdP3mfgd1sxt2ced166EYKxQS/J5hny+jY2bkCiJwDcKoJcPKY2rbaFsIA812XWjJkCU7eUYioiHDDsn4UGscQleV9a9VZ19C3zb3fRQ/E6t/aEDXlkmZVc3zH2703MIe7zoZq8JIV7HWb9iSAbRVqXCR8IfkjvE0PlXrUH+n6QB86l2yLo8VLo4Brfu06sH/bAYmPQGx61Hk9ziPZ1p80sRgVVlvNRAWVH3xBj98LWrPIrBNey3BZjcIkBDb/gh6/G1rlJgt7OXpfjeGiSZhAZPDSfn/fDSpeeCCDVVxeMbl0bl1Xoj7EcQdohaDJPmgIDkuXQcisJgzZeyQK0zehhbxqfuLNblTTOIPL77pgeKgxBBiK79rOe8wsCETOq9cRinl4Z9+iCjd3Cc326gKmRha+B7CC5l1+DIQqdnblFVA7+zCv6qYfShPox3qtTq9HTJ8BoNWXFdtK8NKoB7C8PwW3zqqh3D98mJW+HwTabVXmNYRHNvpDytJ3AIq5SqE6UTa0vN+rqVoCaMRdIQuc7l4z58riuYcQX3SMJQAyMBvwCA7wJ4G1FXZRkWLd6XPt11IJjOxvYbMIQeIQYq1P+zb5DJQv5grliJUoYHl2fc+gYuA4F/nHevTV3XeIagU8RyyVqvmLej35hKDce171IFsoXvqxtp5dVTBQsfEzo1J+M9a9XuvbLtJBUkvvAUNt/zeMYAqavWAtR+DfQh+DWd75Obh3n1pFourtfNB17uCBvwl+n/Pq5PIXmKNVoJYxSmGY90/e/+CDyA3dXzyI9esZfvCDH/zgBz+oAS8mo+VFImIf8GzdU/aNHXwG44jmooyU8vo5ir2n4ifK91WED5XVkI8IimNBBbFUfM2KBTFvSeWhyy58cDT08PE7fysGqqNqg+mv379fWPR/NvYuv9l7aYmuGpZlub9+z6c69eeH068Lo9s6zOdL/2keQRD9WvuX0Lf9MC0g0uLgpe8H6W7ZThwf97+jU3LIO3mnZSfw2bKHYdz3bXf+MCnya/BeqB/HmjYbDGN/6o9ijegaCeLpaD3TdHPoDLWZTpceuXRUPbYNx+/2qDUj1lqZuuozRJW9F+Kf9r9//TLoeBkc4s6Q/I6JNQ32HjEDnQR/TvGI2A6xf/067cN1HMSvySdC/ouDYHkqpJG1+xZWVyKlMDzapjWg5sDUBz2DdP5je6OqxO74JHBNfOuurVpTOtSJGSqmRfWxNTRpkC+NGy3TdI/6UBidEgo7QUJMmkj1w2kybIcuMf4LSFqFm8aslI7NxjA29YBo7BUohw61pkQJg97WkBo7TA4TRyW9h0I/conbuaQjRlyHDOx/YAUe2wCcsh0Ih8mh3iGZh0ZCocJSVuaIkD820dQoWu+P223YnW826/h/qrlZ9kn3oXBIKFSWJ8fp7X1/+XtGbIN4Nhn9++f3P3+cQCHeeNaNgtglfUZhyrjdYHb69eKHf/yE4Et/+RJE/zu5fr9zIINgfnhAChMY2zj8TyWuT6Ym6XQsOnPMmeN2VBJO9nG43L4kYsccBGSWsGxvs1+eEga2/YRgtnRseiamQ1hR4fLxKDykrzizo8PhtHUNw32bmavfkW2MelGq9tXokp413iuGqzg986UzHYXj5BdvExjG7N+OQfoHMjJJd5k8gMHw9HBj2B1HkwTROf243vy3Pk8mcT+MNts4jrqH3uQEp53+2SQn/plE8X6y7qW/eHOWLDfIKtQ0SgYDa3TSjW14IP0HA0oc/Az/w1/vHC+9/GnJz/zc5KeJa/QUsg2pkYxhFP76o5vHeZcofw1ma5W8OOQfj9geMWxqd3Riec9eLCeDhuEhHh92UffUGfv2Yb8Jbfch6v9bg5My7SUIen07uFx66uBw8f7SvE8O/wccb1Xzgd+PuQAAAABJRU5ErkJggg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30" name="29 CuadroTexto"/>
          <p:cNvSpPr txBox="1"/>
          <p:nvPr/>
        </p:nvSpPr>
        <p:spPr>
          <a:xfrm>
            <a:off x="3857620" y="0"/>
            <a:ext cx="381226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 smtClean="0">
                <a:latin typeface="Arial" pitchFamily="34" charset="0"/>
                <a:cs typeface="Arial" pitchFamily="34" charset="0"/>
              </a:rPr>
              <a:t>Pinta las estrellas con resultados de la tabla del 8</a:t>
            </a:r>
            <a:endParaRPr lang="es-ES" sz="12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1" name="30 Tabla"/>
          <p:cNvGraphicFramePr>
            <a:graphicFrameLocks noGrp="1"/>
          </p:cNvGraphicFramePr>
          <p:nvPr/>
        </p:nvGraphicFramePr>
        <p:xfrm>
          <a:off x="6072198" y="1524000"/>
          <a:ext cx="2857523" cy="3548070"/>
        </p:xfrm>
        <a:graphic>
          <a:graphicData uri="http://schemas.openxmlformats.org/drawingml/2006/table">
            <a:tbl>
              <a:tblPr/>
              <a:tblGrid>
                <a:gridCol w="272829"/>
                <a:gridCol w="272829"/>
                <a:gridCol w="272829"/>
                <a:gridCol w="272829"/>
                <a:gridCol w="272829"/>
                <a:gridCol w="272829"/>
                <a:gridCol w="272829"/>
                <a:gridCol w="272829"/>
                <a:gridCol w="272829"/>
                <a:gridCol w="402062"/>
              </a:tblGrid>
              <a:tr h="354807"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807"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807"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807"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807"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807"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807"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807"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807"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90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807"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91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92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93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94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95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96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97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98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99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2" name="31 CuadroTexto"/>
          <p:cNvSpPr txBox="1"/>
          <p:nvPr/>
        </p:nvSpPr>
        <p:spPr>
          <a:xfrm>
            <a:off x="6072198" y="714356"/>
            <a:ext cx="20717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1200" b="1" dirty="0" smtClean="0">
                <a:latin typeface="Arial" pitchFamily="34" charset="0"/>
                <a:cs typeface="Arial" pitchFamily="34" charset="0"/>
              </a:rPr>
              <a:t>Colorea las casillas  en las que aparezcan los resultados de la tabla del 8</a:t>
            </a:r>
            <a:endParaRPr lang="es-ES" sz="12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4342" name="Picture 6" descr="estrella para colorea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31805" y="500042"/>
            <a:ext cx="848877" cy="785818"/>
          </a:xfrm>
          <a:prstGeom prst="rect">
            <a:avLst/>
          </a:prstGeom>
          <a:noFill/>
        </p:spPr>
      </p:pic>
      <p:pic>
        <p:nvPicPr>
          <p:cNvPr id="14344" name="Picture 8" descr="http://pintarimagenes.org/wp-content/uploads/2014/06/STAR2_BW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0582839">
            <a:off x="4958639" y="606506"/>
            <a:ext cx="852306" cy="819013"/>
          </a:xfrm>
          <a:prstGeom prst="rect">
            <a:avLst/>
          </a:prstGeom>
          <a:noFill/>
        </p:spPr>
      </p:pic>
      <p:pic>
        <p:nvPicPr>
          <p:cNvPr id="14346" name="Picture 10" descr="http://paracoloreargratis.com/cont/img/star/3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757212">
            <a:off x="4901956" y="1618763"/>
            <a:ext cx="968422" cy="1401520"/>
          </a:xfrm>
          <a:prstGeom prst="rect">
            <a:avLst/>
          </a:prstGeom>
          <a:noFill/>
        </p:spPr>
      </p:pic>
      <p:pic>
        <p:nvPicPr>
          <p:cNvPr id="14348" name="Picture 12" descr="http://cd1.dibujos.net/dibujos/pintar/estrella-de-mar-1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857620" y="1428736"/>
            <a:ext cx="1000132" cy="1000132"/>
          </a:xfrm>
          <a:prstGeom prst="rect">
            <a:avLst/>
          </a:prstGeom>
          <a:noFill/>
        </p:spPr>
      </p:pic>
      <p:pic>
        <p:nvPicPr>
          <p:cNvPr id="14350" name="Picture 14" descr="https://encrypted-tbn0.gstatic.com/images?q=tbn:ANd9GcT_WR801aGId6QD01bG3itX0IxjD3VbrPqzM5KEkbSqgQpWR9EtwA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20616119">
            <a:off x="3986300" y="2415797"/>
            <a:ext cx="1092635" cy="1200992"/>
          </a:xfrm>
          <a:prstGeom prst="rect">
            <a:avLst/>
          </a:prstGeom>
          <a:noFill/>
        </p:spPr>
      </p:pic>
      <p:pic>
        <p:nvPicPr>
          <p:cNvPr id="14353" name="Picture 1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143504" y="3014668"/>
            <a:ext cx="810578" cy="82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4" name="63 CuadroTexto"/>
          <p:cNvSpPr txBox="1"/>
          <p:nvPr/>
        </p:nvSpPr>
        <p:spPr>
          <a:xfrm>
            <a:off x="4214810" y="78579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16</a:t>
            </a:r>
            <a:endParaRPr lang="es-ES" dirty="0"/>
          </a:p>
        </p:txBody>
      </p:sp>
      <p:sp>
        <p:nvSpPr>
          <p:cNvPr id="65" name="64 CuadroTexto"/>
          <p:cNvSpPr txBox="1"/>
          <p:nvPr/>
        </p:nvSpPr>
        <p:spPr>
          <a:xfrm>
            <a:off x="5143504" y="213097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40</a:t>
            </a:r>
            <a:endParaRPr lang="es-ES" dirty="0"/>
          </a:p>
        </p:txBody>
      </p:sp>
      <p:sp>
        <p:nvSpPr>
          <p:cNvPr id="67" name="66 CuadroTexto"/>
          <p:cNvSpPr txBox="1"/>
          <p:nvPr/>
        </p:nvSpPr>
        <p:spPr>
          <a:xfrm>
            <a:off x="5214942" y="92867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18</a:t>
            </a:r>
            <a:endParaRPr lang="es-ES" dirty="0"/>
          </a:p>
        </p:txBody>
      </p:sp>
      <p:sp>
        <p:nvSpPr>
          <p:cNvPr id="68" name="67 CuadroTexto"/>
          <p:cNvSpPr txBox="1"/>
          <p:nvPr/>
        </p:nvSpPr>
        <p:spPr>
          <a:xfrm>
            <a:off x="4143372" y="157161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32</a:t>
            </a:r>
            <a:endParaRPr lang="es-ES" dirty="0"/>
          </a:p>
        </p:txBody>
      </p:sp>
      <p:sp>
        <p:nvSpPr>
          <p:cNvPr id="69" name="68 CuadroTexto"/>
          <p:cNvSpPr txBox="1"/>
          <p:nvPr/>
        </p:nvSpPr>
        <p:spPr>
          <a:xfrm>
            <a:off x="4500562" y="300037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81</a:t>
            </a:r>
            <a:endParaRPr lang="es-ES" dirty="0"/>
          </a:p>
        </p:txBody>
      </p:sp>
      <p:sp>
        <p:nvSpPr>
          <p:cNvPr id="70" name="69 CuadroTexto"/>
          <p:cNvSpPr txBox="1"/>
          <p:nvPr/>
        </p:nvSpPr>
        <p:spPr>
          <a:xfrm>
            <a:off x="5367742" y="327398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45</a:t>
            </a:r>
            <a:endParaRPr lang="es-ES" dirty="0"/>
          </a:p>
        </p:txBody>
      </p:sp>
      <p:pic>
        <p:nvPicPr>
          <p:cNvPr id="14355" name="Picture 19" descr="http://pintarimagenes.org/wp-content/uploads/2014/06/ASTROS-LUMINOSOS-12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643438" y="3929065"/>
            <a:ext cx="1044192" cy="1000133"/>
          </a:xfrm>
          <a:prstGeom prst="rect">
            <a:avLst/>
          </a:prstGeom>
          <a:noFill/>
        </p:spPr>
      </p:pic>
      <p:sp>
        <p:nvSpPr>
          <p:cNvPr id="72" name="71 CuadroTexto"/>
          <p:cNvSpPr txBox="1"/>
          <p:nvPr/>
        </p:nvSpPr>
        <p:spPr>
          <a:xfrm>
            <a:off x="4867676" y="421481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48</a:t>
            </a:r>
            <a:endParaRPr lang="es-ES" dirty="0"/>
          </a:p>
        </p:txBody>
      </p:sp>
      <p:pic>
        <p:nvPicPr>
          <p:cNvPr id="14357" name="Picture 21" descr="http://www.dibujosydibujos.com/wp-content/uploads/2009/05/dibujos-colorear-estrellas.gif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-32" y="4786322"/>
            <a:ext cx="1928826" cy="2071678"/>
          </a:xfrm>
          <a:prstGeom prst="rect">
            <a:avLst/>
          </a:prstGeom>
          <a:noFill/>
        </p:spPr>
      </p:pic>
      <p:pic>
        <p:nvPicPr>
          <p:cNvPr id="74" name="Picture 21" descr="http://www.dibujosydibujos.com/wp-content/uploads/2009/05/dibujos-colorear-estrellas.gif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1857356" y="4786346"/>
            <a:ext cx="1857388" cy="2071678"/>
          </a:xfrm>
          <a:prstGeom prst="rect">
            <a:avLst/>
          </a:prstGeom>
          <a:noFill/>
        </p:spPr>
      </p:pic>
      <p:pic>
        <p:nvPicPr>
          <p:cNvPr id="75" name="Picture 21" descr="http://www.dibujosydibujos.com/wp-content/uploads/2009/05/dibujos-colorear-estrellas.gif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3571868" y="5072074"/>
            <a:ext cx="2214578" cy="1785950"/>
          </a:xfrm>
          <a:prstGeom prst="rect">
            <a:avLst/>
          </a:prstGeom>
          <a:noFill/>
        </p:spPr>
      </p:pic>
      <p:pic>
        <p:nvPicPr>
          <p:cNvPr id="76" name="Picture 21" descr="http://www.dibujosydibujos.com/wp-content/uploads/2009/05/dibujos-colorear-estrellas.gif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5715008" y="5143512"/>
            <a:ext cx="2214578" cy="1714488"/>
          </a:xfrm>
          <a:prstGeom prst="rect">
            <a:avLst/>
          </a:prstGeom>
          <a:noFill/>
        </p:spPr>
      </p:pic>
      <p:sp>
        <p:nvSpPr>
          <p:cNvPr id="77" name="76 CuadroTexto"/>
          <p:cNvSpPr txBox="1"/>
          <p:nvPr/>
        </p:nvSpPr>
        <p:spPr>
          <a:xfrm>
            <a:off x="71438" y="4824723"/>
            <a:ext cx="45005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1200" b="1" dirty="0" smtClean="0">
                <a:latin typeface="Arial" pitchFamily="34" charset="0"/>
                <a:cs typeface="Arial" pitchFamily="34" charset="0"/>
              </a:rPr>
              <a:t>Colorea la multiplicación con su resultado correcto</a:t>
            </a:r>
            <a:endParaRPr lang="es-ES" sz="1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8" name="77 CuadroTexto"/>
          <p:cNvSpPr txBox="1"/>
          <p:nvPr/>
        </p:nvSpPr>
        <p:spPr>
          <a:xfrm>
            <a:off x="1071538" y="5500702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7x8</a:t>
            </a:r>
            <a:endParaRPr lang="es-ES" dirty="0"/>
          </a:p>
        </p:txBody>
      </p:sp>
      <p:sp>
        <p:nvSpPr>
          <p:cNvPr id="79" name="78 CuadroTexto"/>
          <p:cNvSpPr txBox="1"/>
          <p:nvPr/>
        </p:nvSpPr>
        <p:spPr>
          <a:xfrm>
            <a:off x="2857488" y="5500702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8x8</a:t>
            </a:r>
            <a:endParaRPr lang="es-ES" dirty="0"/>
          </a:p>
        </p:txBody>
      </p:sp>
      <p:sp>
        <p:nvSpPr>
          <p:cNvPr id="80" name="79 CuadroTexto"/>
          <p:cNvSpPr txBox="1"/>
          <p:nvPr/>
        </p:nvSpPr>
        <p:spPr>
          <a:xfrm>
            <a:off x="4768289" y="5715016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4x8</a:t>
            </a:r>
            <a:endParaRPr lang="es-ES" dirty="0"/>
          </a:p>
        </p:txBody>
      </p:sp>
      <p:sp>
        <p:nvSpPr>
          <p:cNvPr id="81" name="80 CuadroTexto"/>
          <p:cNvSpPr txBox="1"/>
          <p:nvPr/>
        </p:nvSpPr>
        <p:spPr>
          <a:xfrm>
            <a:off x="6929454" y="5643578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3x8</a:t>
            </a:r>
            <a:endParaRPr lang="es-ES" dirty="0"/>
          </a:p>
        </p:txBody>
      </p:sp>
      <p:sp>
        <p:nvSpPr>
          <p:cNvPr id="82" name="81 CuadroTexto"/>
          <p:cNvSpPr txBox="1"/>
          <p:nvPr/>
        </p:nvSpPr>
        <p:spPr>
          <a:xfrm>
            <a:off x="295644" y="542926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63</a:t>
            </a:r>
            <a:endParaRPr lang="es-ES" dirty="0"/>
          </a:p>
        </p:txBody>
      </p:sp>
      <p:sp>
        <p:nvSpPr>
          <p:cNvPr id="83" name="82 CuadroTexto"/>
          <p:cNvSpPr txBox="1"/>
          <p:nvPr/>
        </p:nvSpPr>
        <p:spPr>
          <a:xfrm>
            <a:off x="714348" y="600076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56</a:t>
            </a:r>
            <a:endParaRPr lang="es-ES" dirty="0"/>
          </a:p>
        </p:txBody>
      </p:sp>
      <p:sp>
        <p:nvSpPr>
          <p:cNvPr id="84" name="83 CuadroTexto"/>
          <p:cNvSpPr txBox="1"/>
          <p:nvPr/>
        </p:nvSpPr>
        <p:spPr>
          <a:xfrm>
            <a:off x="2143108" y="5429264"/>
            <a:ext cx="418704" cy="3667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64</a:t>
            </a:r>
            <a:endParaRPr lang="es-ES" dirty="0"/>
          </a:p>
        </p:txBody>
      </p:sp>
      <p:sp>
        <p:nvSpPr>
          <p:cNvPr id="85" name="84 CuadroTexto"/>
          <p:cNvSpPr txBox="1"/>
          <p:nvPr/>
        </p:nvSpPr>
        <p:spPr>
          <a:xfrm>
            <a:off x="2571736" y="607220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72</a:t>
            </a:r>
            <a:endParaRPr lang="es-ES" dirty="0"/>
          </a:p>
        </p:txBody>
      </p:sp>
      <p:sp>
        <p:nvSpPr>
          <p:cNvPr id="86" name="85 CuadroTexto"/>
          <p:cNvSpPr txBox="1"/>
          <p:nvPr/>
        </p:nvSpPr>
        <p:spPr>
          <a:xfrm>
            <a:off x="3929058" y="557214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32</a:t>
            </a:r>
            <a:endParaRPr lang="es-ES" dirty="0"/>
          </a:p>
        </p:txBody>
      </p:sp>
      <p:sp>
        <p:nvSpPr>
          <p:cNvPr id="87" name="86 CuadroTexto"/>
          <p:cNvSpPr txBox="1"/>
          <p:nvPr/>
        </p:nvSpPr>
        <p:spPr>
          <a:xfrm>
            <a:off x="4439048" y="607220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36</a:t>
            </a:r>
            <a:endParaRPr lang="es-ES" dirty="0"/>
          </a:p>
        </p:txBody>
      </p:sp>
      <p:sp>
        <p:nvSpPr>
          <p:cNvPr id="88" name="87 CuadroTexto"/>
          <p:cNvSpPr txBox="1"/>
          <p:nvPr/>
        </p:nvSpPr>
        <p:spPr>
          <a:xfrm>
            <a:off x="6072198" y="564357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24</a:t>
            </a:r>
            <a:endParaRPr lang="es-ES" dirty="0"/>
          </a:p>
        </p:txBody>
      </p:sp>
      <p:sp>
        <p:nvSpPr>
          <p:cNvPr id="89" name="88 CuadroTexto"/>
          <p:cNvSpPr txBox="1"/>
          <p:nvPr/>
        </p:nvSpPr>
        <p:spPr>
          <a:xfrm>
            <a:off x="6572264" y="614364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26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89" name="Picture 2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29190" y="1928802"/>
            <a:ext cx="1009650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388" name="Picture 2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00496" y="2857496"/>
            <a:ext cx="923925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387" name="Picture 2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00628" y="2857496"/>
            <a:ext cx="981075" cy="105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386" name="Picture 2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429124" y="3857628"/>
            <a:ext cx="1209675" cy="120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385" name="Picture 25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000496" y="1585909"/>
            <a:ext cx="928694" cy="1343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384" name="Picture 24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072066" y="652452"/>
            <a:ext cx="800100" cy="127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383" name="Picture 23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924303" y="357166"/>
            <a:ext cx="1076325" cy="113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3 CuadroTexto"/>
          <p:cNvSpPr txBox="1"/>
          <p:nvPr/>
        </p:nvSpPr>
        <p:spPr>
          <a:xfrm>
            <a:off x="71406" y="357167"/>
            <a:ext cx="1188146" cy="437042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sz="1200" b="1" dirty="0" smtClean="0">
                <a:latin typeface="Arial" pitchFamily="34" charset="0"/>
                <a:cs typeface="Arial" pitchFamily="34" charset="0"/>
              </a:rPr>
              <a:t>Participa sin</a:t>
            </a:r>
          </a:p>
          <a:p>
            <a:r>
              <a:rPr lang="es-ES" sz="1200" b="1" dirty="0" smtClean="0">
                <a:latin typeface="Arial" pitchFamily="34" charset="0"/>
                <a:cs typeface="Arial" pitchFamily="34" charset="0"/>
              </a:rPr>
              <a:t>parar</a:t>
            </a:r>
          </a:p>
          <a:p>
            <a:endParaRPr lang="es-ES" sz="1400" b="1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4X7=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2X7=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8X7=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1X7=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6X7=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10X7=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3X7=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9X7=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5X7=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7X7=</a:t>
            </a:r>
            <a:endParaRPr lang="es-ES" dirty="0"/>
          </a:p>
        </p:txBody>
      </p:sp>
      <p:sp>
        <p:nvSpPr>
          <p:cNvPr id="5" name="4 CuadroTexto"/>
          <p:cNvSpPr txBox="1"/>
          <p:nvPr/>
        </p:nvSpPr>
        <p:spPr>
          <a:xfrm>
            <a:off x="1322884" y="357166"/>
            <a:ext cx="1391728" cy="437042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s-ES" sz="1200" b="1" dirty="0" smtClean="0">
                <a:latin typeface="Arial" pitchFamily="34" charset="0"/>
                <a:cs typeface="Arial" pitchFamily="34" charset="0"/>
              </a:rPr>
              <a:t>Completa las</a:t>
            </a:r>
          </a:p>
          <a:p>
            <a:r>
              <a:rPr lang="es-ES" sz="1200" b="1" dirty="0" smtClean="0">
                <a:latin typeface="Arial" pitchFamily="34" charset="0"/>
                <a:cs typeface="Arial" pitchFamily="34" charset="0"/>
              </a:rPr>
              <a:t>multiplicaciones</a:t>
            </a:r>
          </a:p>
          <a:p>
            <a:endParaRPr lang="es-ES" sz="1400" b="1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3x__=21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7x__=63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__x7=7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__x7=42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7x__=14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5x__=35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7x__=70</a:t>
            </a:r>
          </a:p>
          <a:p>
            <a:pPr>
              <a:spcBef>
                <a:spcPts val="1200"/>
              </a:spcBef>
            </a:pPr>
            <a:r>
              <a:rPr lang="es-ES" sz="1400" b="1" dirty="0">
                <a:latin typeface="Arial" pitchFamily="34" charset="0"/>
                <a:cs typeface="Arial" pitchFamily="34" charset="0"/>
              </a:rPr>
              <a:t>7</a:t>
            </a: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x8=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__x4=28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__x7=49</a:t>
            </a:r>
            <a:endParaRPr lang="es-ES" dirty="0"/>
          </a:p>
        </p:txBody>
      </p:sp>
      <p:sp>
        <p:nvSpPr>
          <p:cNvPr id="6" name="5 CuadroTexto"/>
          <p:cNvSpPr txBox="1"/>
          <p:nvPr/>
        </p:nvSpPr>
        <p:spPr>
          <a:xfrm>
            <a:off x="2786050" y="357166"/>
            <a:ext cx="1048685" cy="437042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s-ES" sz="1200" b="1" dirty="0" smtClean="0">
                <a:latin typeface="Arial" pitchFamily="34" charset="0"/>
                <a:cs typeface="Arial" pitchFamily="34" charset="0"/>
              </a:rPr>
              <a:t>Escribe los </a:t>
            </a:r>
          </a:p>
          <a:p>
            <a:r>
              <a:rPr lang="es-ES" sz="1200" b="1" dirty="0" smtClean="0">
                <a:latin typeface="Arial" pitchFamily="34" charset="0"/>
                <a:cs typeface="Arial" pitchFamily="34" charset="0"/>
              </a:rPr>
              <a:t>Resultados</a:t>
            </a:r>
          </a:p>
          <a:p>
            <a:endParaRPr lang="es-ES" sz="1400" b="1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2X7=</a:t>
            </a:r>
          </a:p>
          <a:p>
            <a:pPr>
              <a:spcBef>
                <a:spcPts val="1200"/>
              </a:spcBef>
            </a:pPr>
            <a:r>
              <a:rPr lang="es-ES" sz="1400" b="1" dirty="0">
                <a:latin typeface="Arial" pitchFamily="34" charset="0"/>
                <a:cs typeface="Arial" pitchFamily="34" charset="0"/>
              </a:rPr>
              <a:t>7</a:t>
            </a: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X4=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7X9=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10X7=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7X6=</a:t>
            </a:r>
          </a:p>
          <a:p>
            <a:pPr>
              <a:spcBef>
                <a:spcPts val="1200"/>
              </a:spcBef>
            </a:pPr>
            <a:r>
              <a:rPr lang="es-ES" sz="1400" b="1" dirty="0">
                <a:latin typeface="Arial" pitchFamily="34" charset="0"/>
                <a:cs typeface="Arial" pitchFamily="34" charset="0"/>
              </a:rPr>
              <a:t>7</a:t>
            </a: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X8=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5X7=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7X3=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7x4=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7x0=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214282" y="0"/>
            <a:ext cx="25143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 smtClean="0">
                <a:latin typeface="Arial" pitchFamily="34" charset="0"/>
                <a:cs typeface="Arial" pitchFamily="34" charset="0"/>
              </a:rPr>
              <a:t>Tabla de Multiplicar 7</a:t>
            </a:r>
            <a:endParaRPr lang="es-E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266" name="AutoShape 2" descr="data:image/png;base64,iVBORw0KGgoAAAANSUhEUgAAAOEAAADhCAMAAAAJbSJIAAAAn1BMVEX///8AAAD+/v6Ojo7Ly8va2tqIiIiLi4v5+fn19fX4+Pji4uLq6urx8fHu7u7g4ODDw8N2dnbU1NQyMjKoqKjJyclQUFAaGhpiYmKvr68hISF8fHxJSUksLCy5ubmpqamenp5ycnI9PT0vLy8ODg5CQkKWlpZMTExoaGheXl6BgYEfHx8TExNbV1ZhXFtXUFA3Ly1EPDwqICAMDAQfGRhfGcvbAAAX1ElEQVR4nO1dC3uiOBeOERQEEfGKKAW82zKzs9/+/9/2Qc5JCFdtS6vO03ef7ahAyCEn555AyA9+8IMf/ODBQJP/2D+EjILxOcWpN9Pv3Kt2Qdn/ur/vSAjtlEhK7925FkCBDPXcKWDpkL+ExHQM9W6RvhTj4b271g6SYdJPVQR2OrF67861BGNeTWACxqn37t/nIQh8G0992/YPsaDw1UZB9NTocfpCCynRVO8tN4rPTaGPpESK/KvCx3Fi3KtjbYFGQMl8xL4Jhhx4SOJ5cMfetQEX6DhapDjdDkhi7z4dawsUubFCL9A+HNopTytpUgEyA5ESVBwiZAwkrq1v71qLmDIaNmpRXrKvFpqqwT161hI0sGbC4u8UhI6KfGreo2/tQJ8wEl7qjqOu7H5nn9qFVStnACbw6Wb0nZ1qFQZQqFdKy/Q399kHESdanTZI5iKwcScRPc+pMhyQJA2dx0F0n9U4baYw/dmEQTw9I32pOhjBCA1APVSdQwJ2xsL59v61AxMobNJ36uKptf5wxbqvNPmAEKOKnpFNE+hr1v0pafDj0YF8Uj9RAy9wLHuGRVi7p2ZTsLzXesMYaiE7Z/md3WoRNhugVaOkBJUYPan5bUao0BvggDiyv6tPLQMkZag1nCKJo2fEy3WNSEAcnZqewgPDFHZn/TnwFCbPmnKDiPexKbBt3DDODwwYoLd6aZpoys5Tixp1y7rfbzoHRM3hu7rUNiBmuGqyyi4gar6tSy1j1rlqlU35XH1SgI+7qBOViQSyn1uY8kDFtN6FUt44I7/Dhyqeei/3K7mvdWw0PJMzRmyYF0r1CeULwFGhlqE6ymzmqCNLlLTU+zBfhfR+AZ+JdTc3QZj6t/WPnTK0g3E8wUTrJvamBuEkfjcSztQ20JFh3e31s7DPb+mgbkznIoksEM/0ewwh3BBkZX2mkEJ6ozb4n4PpL3cl8hjSEp27zEZKLODC12rDhnKdGdzQ1uiyqSaPzeT7GQ0Yi5nXHYcMTU1sX5LAjldPHkP/XjlzihUnfg0bQc3UpfJYRqARLooUvS0225XMtHfLmUPwu7M1qoUB5PS9Sg+RB5PNXp64oxfYKjMShs50LGif3ksxIntdsM8FAIXjOh84vcBfy+RFgZNTr5qDKfM033wfYMCG6bwyiaAxG2Ido6VE3vxQZTzMwInpjO9l3KDtNjGrxhDUSTgo2HXiiz/J6Dv7lTWNlCgQ0VrdxbxNu4qjkA5UiUSg8FTVt4Rm65LRt1R4e2WAAd+Ztdr1m0GJioqsSq/XUAhpUyOr9DvazDCr40MY6e5dTLf0D4bddhWiIOBcWnHdTHDoYnpF24G0je9AYToWyU1xLOblCqGgXpbyyr/kcFrPQLHB8j3EuZP7VcqpOBrj0pEafUiFSZvo9qlQpLXmtcJ0/+ZTaSwq/a0/p+44ioJykB9sGk+6Dm/Ey/uwtvEK4BF+Lp9MiazPBmbigdr2zBmZVD6FVD4EYWGnJnj+OEygntQIfAw4gSfzeikDJQZTum83etK1zaQ30kxnGkadHKLTwVbNAT+psj8DviihoBVBHUieAVwvSvwD0sQa4hqDFSC9fV5dmG6ROo7dPjzYOt6v3ANKRmg/nvNFRKGgQzqbGwm3Oo5J63wMP166kq6dUGrWFgi8zYNR9VIKmk3FnGbQljg9c7zOpeibLX660jmHPb/V5yxTu7T4pRJxALZHnZGdj3APY6RQBrojaT3/rUBtwRYcfYi6xLxYlompHcnpMC+XAJQ7AVi+wMqGwG8AUnC+GXydlHJ7d0N2Qa2ffQXpXaavRTo2k2i/jybVkYXFRalwJAbcDYIhS4dZrYgmos/85vObX++gVeaO90E7yN3fLBPRaZimaVmWaRqOHYzXJRd8sbTL/VNRTO2EzMP5k6k8KvTEbUIGboIusvrRiJsmSZgwqFTAVHX7cYHMo58zotiQdbLx0QYDiqmNiSSEuUDqkuy3a4CqiM5Z++galSyIcHE0UtZP+M0auQVhVBjH5O5cSq4u4fK8PHkwu/dZS3yVxnLQoFwLsCKZ+d8FmEuCRT1ToqfmCn+8lWmcF506v1MBKbuGMY+9dftoYJEjG8L3gjkGXHbv/NueqerKRsGuZ5Ec7wSdMjxxOwU5/R3m14jLrw8ZpUnHNGxgf7s2pU64yrr/OgXO5g1WkOjygzrK0eCWCcUeN7V5RLE+OdLYhjCgEnFH3zGN1Z4UygxVInNqeVmpePp4s/l1zY1HdRHmKDvRtyChaAhP9XablnfM6GWidedS6TAtkcgDaEOcUarcUAM0X0yI9QezT8nEgAY+UlKvSoHck4gCpiQeolM3cF13ehinD1CkgJGBL7cJfc3O7KzTR1cWUxJCCx+I0yVMrWSrZPeZUKVEs3h72tDw4xM6Xij1Jw0ub+aCavY5mwgfrqqiPIj1oZxA2o+XLNyZCJxCqKXo2OMQXovOp0dVqeHO4lOFcWB3frykx8zsoV5jx5ODqEmvqyTbk83h7SdiF5RT+JHoAHIksYU0SNW4OGwZqjoyZRMJBWmzPUqNWZiTUqvGQuurnaSfGkO8ryFsuTmPhVH7Ek8Wb5t1eBjxM7FieNEULxu540KM4QKa6BNhUtD3/U+FWqkIDILEojNpEnX2NsQ1HEzQ7zUiRQ8FhobtFSMoq3EL6SawE1efbIXnVxZ5Q5cPLWORGf/qgUiSqLMctxeXKhReu60sRkFn5gNmew5ocDOhV7Zpdt20mMLhNnsgyNP0oepf4m3J/ezsjlPrk+yJQMN943xuARYMGysdsku9TXBONbbYZCKdm7qh+IlrXa4tYQ0d0MZqg0R84p/bH0AH6yPNAw+FFbCTs/Cn1AXhy4Pjl8vpOJGs9xwmPafVFdIm8s7C/0QjIxDJaRoY+XXVdyxLdcdCsZ3TATEnJXoK1IWBJFyo+PNxyNHZyzBr8J3NonVrJteh6kAhoRkhb96VYwCV2Hcd40uK3vviFhdxg3fyPzylSfJJB9aU7CwHdQAsPqkum1nNx4HydRX9epjdaTwrJmJuAkzmWEQMMLhGWX5RRR+bpd6MEnWbMLBx4lVEKD8NaFB+sCtvZr7b2YQG0mAFSNK5bL8RQ3YLhR37tl0vL1NHb52mKlC3IyN9qu8zJoALUg8FWjoPc4E0nH1se4L0hMnZC/yZmrls31B4WNqxa7Vf9n3V0gfaFVdHG+j6AAYmVRZATJwX9xiQZSU/pj1KWv2Wgcv1M3m2lXs+bean3mHq+7atOI6TeAsjNYHjKLZt+/5L0L2E8ZortnSiAZdGRr513CZk+gXz7FakybX8znIF7F5Xq81mO5lst5vNZrWoskXSxAlGvZ184xRY5CRF5e4Dp3dsIPIqUm2hVS9vhum5uOs+bvBoTaVftoJvxS4VHaAaooKZK5Z+M6/irsOYwPIv50lNOXIzUi8JfcWi4wPt5QOr94Q+Utzu+ZoRKWMyH3dZVT1uRTDOk4JLvLL02GPQSTXT8YPL+HSer/dRxERMKm82k0kU7dfz+BSOL4FrO4ZORZhNw0ywz5iRE4IKlymRnK54DErTsKdlGqmWcFBnGKalV9Q5pf1F/3Anp/ttUCh7Fs0/h73Di6+Yd19ZetPTFdu00swwwUj1IkDJqZk8+cCy1KhPFpto2fON0nP6XrzPCufBlxGXUpuuryi2G/K5umV2QD6KszoF9nPtQ8TKHjICFq+SUGbBILNsV2zPXfVR5mMduEwZvRxTz7AqSwo8Ssml8lhn4dmPvH8GDoAdJvplPazKryUI2DytjFMBIs8vtvhQMALkR1ZR7xR58QwmAHfT5uvqQh1PfdR9llVp0RKTmOZUJmHtQ9YXd3nrHE3Tmfm9Cndmt3Tvbp6XMXDyXfWYYtec3nkdTaLjieUuYFxAkO54noQavjcvjuaqctHFXYAPelYqaZzzXNbQMMxc8hVrMWRHUXN8r2AfbvrvW1b7ZWBmmXOuMNLfzqpeCk0wfYk7K+W3taG609/nmtlcLLzknoSmBOYX1UXdrJs1dfUoavxSz+nskJNOq8B6gHEcHuTI/N61uAHagaBNRQcH8AykOkrKlzQQS8nxw95vI+b9GehyAHsXQi6FZ18wUuOM0mo703YFw6HRVpOTNQ/yQrbzvew5eKojOTwXO7xuECPoYMAMO5NlOD6tOzsRfMN9h2rX65muJFs3gXzHbwEF85oSSyqmWYSZwYUO8AK+ZbM0W3GBZltD6YAtKZ+5Sr7ZAsB7KXInlOwQxf5DxnWUDcdChJjxGcQNdxj6Wcny5pu3fgECdcl8ntvyA8Yk1BmUoGyensU5y8aZCNAlk6j/zcsOE3pm2QCupplmS/+Zy723cmE7ITWUnfwU6qCOxZXhtwYhKdEy928XFmpu0XNAXZB3okJRKuXJnFx3G0J9Uas7N79D1nBpLy1b2BelBc9wgx8xgMRhFMCai4XYv5xvFH0tgGGKYWQFAl8tb5BCJTM8uqVsOxosHihwnw/VDNjSE53Enl9ZXJCwi+CC4w3rvz6P5A7ZLTtxWdwPcW4ajEBMSO1NkTMEczrpqbnho1rLfRiKdLjA2Qy/ZUNimsnQC1Q/5Q6j6OwhO+/wG5GKWDFaFYj52kAhOyRc6XDwDYrfzCp2FVKeF+gZTXCdARo3rNAdBjGtaAEblB6v8qmQS3zee19ElYQsMrEsyjbGUyEc5LWHIAnX7LOfPyRKwG5ZjDbkJH6d6kd+yWJI0wpuEYUkZwxCzHi30pOxRn+fqUA0+tbD6xnuAZI44ZsNfQWSdl94TnRbVVpEiY4j7OD5QEJk5kKomXTiHN+7odM8xNrjfWkfVIryro3yfWgmPPhqblyWx8urdTh6yq7jpYq3lGJxiXprjf+7QaVQ/Lh6J30yAqdowwtplGzusPNhSMUiNjHIzBC42mlUtKV3TbQEmcAed7uLIRgUM0I4IkXiNEXUKnBY3Feu3UYrax33+WGa9kvGkBO4qy2mQDGUVeIKMwaBC4JjiQV4eVQ8vGaR0ewBta71qaSfcc5U3WM4l05IYWZMiu1MxVQSHIDbafClbU19xwfkVW2f8jnIqaTVDCyNilvgnPIE9fBQJlJoF/Pcl+zybDnpWLsaOHRLDbYHm6uJGSE104DzWxY4CkXPERQd3w1abqwZjYd6Lo3kpTdFpjC+YBqOshGsax031pNsMKO4FbZsAkgY8g1qLk1rH9nvrVPIGxIJzRqbSWLjY+aKg65YiE0y0iHDlvJb1oqiYU+70ndOYXso8JHLySmdxxloJy0KBpojTT4Ng2zH/FQa8RDy8kqoon0KATyW1LC2iq8El23/8sugkgeGGqWwKkB4gGunXtrI87AtNoVZwZeoXoRnVwbaGxszO4HyDFPuAix5OxCZd7MV7s1xQ+CKdmVp5ovju2KqRQHvIKhCOMOoZqmQ/bqS9AWQKNxOr8YkFEtdx4OWZSkGxSbcHaxqfSkeQnYUHKlVNrNygRs5vMMOmCIfc65bB4SMErRs0/Cke229XWax5jeLwz2ui7E0ZInynJZeSesVnEDMSkkzoUXgmw06QQ15LH+I5kA+9nniEy6PAbBpYbss5iFnCY5JoMtH4ANceJMzeTsoHx6+ircKOk7UfAxlyDcPLgLExb44P9O23SwT+do1tWzWJ3+HGH2csHhbezRab9XyQu4aj73ldRlsR78oL4AHD2FXmXZSpMTha+hL/KjkdHKLwCGsDYclD5M7BwUxD3Xr6ZLtwvPGKHh+ImLCrvAC7M35MDOGQ8uZzrkcOsGJrY0hLgNZN2TTuaIoLuYHmXmsyLzAfKrbZn/WuM/RtkUxw54Tjs9L/TMzuZOel5ncKVrCF/kATsRFXZODaf1mydvP7dVWAbjXpP4EDPPKGwgRcPNgdlZFcGtMgQyDoGZJRNSqRUqzvgSVPMp+4u7rtHhIy5RF8Vqdr1OsRy6PL3DD1jnvBciZTf1iTu75l1/godcpC8pXrF8J0Ku9eb58aKy2TB0VLFgXF6E8Y5aGlorQIZ5f+bpjGPhz+QC2i5cMFdfbYxpk7KJN1R6NjEkzJ52Wj4qakcrpMaybbGIN6W1v8aK6ZelfllGDXchei4kTbmaMuDtQJeDQlatgcIre4Kp1ufh+4BK0YvkdfhZpNreKfVBIVda14WruclnbtyJzdNbVRw1uYAWVkwMMgZpXlJ4r5G9DP74GzBBmHZlX3sji0aOaNAKEoV5L17HRBifi0qrg+BCyMSx1ROFFIB463MUzIGy4qaYAhGl8W8q6NnLSAvAdP3mfgd1sxt2ced166EYKxQS/J5hny+jY2bkCiJwDcKoJcPKY2rbaFsIA812XWjJkCU7eUYioiHDDsn4UGscQleV9a9VZ19C3zb3fRQ/E6t/aEDXlkmZVc3zH2703MIe7zoZq8JIV7HWb9iSAbRVqXCR8IfkjvE0PlXrUH+n6QB86l2yLo8VLo4Brfu06sH/bAYmPQGx61Hk9ziPZ1p80sRgVVlvNRAWVH3xBj98LWrPIrBNey3BZjcIkBDb/gh6/G1rlJgt7OXpfjeGiSZhAZPDSfn/fDSpeeCCDVVxeMbl0bl1Xoj7EcQdohaDJPmgIDkuXQcisJgzZeyQK0zehhbxqfuLNblTTOIPL77pgeKgxBBiK79rOe8wsCETOq9cRinl4Z9+iCjd3Cc326gKmRha+B7CC5l1+DIQqdnblFVA7+zCv6qYfShPox3qtTq9HTJ8BoNWXFdtK8NKoB7C8PwW3zqqh3D98mJW+HwTabVXmNYRHNvpDytJ3AIq5SqE6UTa0vN+rqVoCaMRdIQuc7l4z58riuYcQX3SMJQAyMBvwCA7wJ4G1FXZRkWLd6XPt11IJjOxvYbMIQeIQYq1P+zb5DJQv5grliJUoYHl2fc+gYuA4F/nHevTV3XeIagU8RyyVqvmLej35hKDce171IFsoXvqxtp5dVTBQsfEzo1J+M9a9XuvbLtJBUkvvAUNt/zeMYAqavWAtR+DfQh+DWd75Obh3n1pFourtfNB17uCBvwl+n/Pq5PIXmKNVoJYxSmGY90/e/+CDyA3dXzyI9esZfvCDH/zgBz+oAS8mo+VFImIf8GzdU/aNHXwG44jmooyU8vo5ir2n4ifK91WED5XVkI8IimNBBbFUfM2KBTFvSeWhyy58cDT08PE7fysGqqNqg+mv379fWPR/NvYuv9l7aYmuGpZlub9+z6c69eeH068Lo9s6zOdL/2keQRD9WvuX0Lf9MC0g0uLgpe8H6W7ZThwf97+jU3LIO3mnZSfw2bKHYdz3bXf+MCnya/BeqB/HmjYbDGN/6o9ijegaCeLpaD3TdHPoDLWZTpceuXRUPbYNx+/2qDUj1lqZuuozRJW9F+Kf9r9//TLoeBkc4s6Q/I6JNQ32HjEDnQR/TvGI2A6xf/067cN1HMSvySdC/ouDYHkqpJG1+xZWVyKlMDzapjWg5sDUBz2DdP5je6OqxO74JHBNfOuurVpTOtSJGSqmRfWxNTRpkC+NGy3TdI/6UBidEgo7QUJMmkj1w2kybIcuMf4LSFqFm8aslI7NxjA29YBo7BUohw61pkQJg97WkBo7TA4TRyW9h0I/conbuaQjRlyHDOx/YAUe2wCcsh0Ih8mh3iGZh0ZCocJSVuaIkD820dQoWu+P223YnW826/h/qrlZ9kn3oXBIKFSWJ8fp7X1/+XtGbIN4Nhn9++f3P3+cQCHeeNaNgtglfUZhyrjdYHb69eKHf/yE4Et/+RJE/zu5fr9zIINgfnhAChMY2zj8TyWuT6Ym6XQsOnPMmeN2VBJO9nG43L4kYsccBGSWsGxvs1+eEga2/YRgtnRseiamQ1hR4fLxKDykrzizo8PhtHUNw32bmavfkW2MelGq9tXokp413iuGqzg986UzHYXj5BdvExjG7N+OQfoHMjJJd5k8gMHw9HBj2B1HkwTROf243vy3Pk8mcT+MNts4jrqH3uQEp53+2SQn/plE8X6y7qW/eHOWLDfIKtQ0SgYDa3TSjW14IP0HA0oc/Az/w1/vHC+9/GnJz/zc5KeJa/QUsg2pkYxhFP76o5vHeZcofw1ma5W8OOQfj9geMWxqd3Riec9eLCeDhuEhHh92UffUGfv2Yb8Jbfch6v9bg5My7SUIen07uFx66uBw8f7SvE8O/wccb1Xzgd+PuQAAAABJRU5ErkJggg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1268" name="AutoShape 4" descr="data:image/png;base64,iVBORw0KGgoAAAANSUhEUgAAAOEAAADhCAMAAAAJbSJIAAAAn1BMVEX///8AAAD+/v6Ojo7Ly8va2tqIiIiLi4v5+fn19fX4+Pji4uLq6urx8fHu7u7g4ODDw8N2dnbU1NQyMjKoqKjJyclQUFAaGhpiYmKvr68hISF8fHxJSUksLCy5ubmpqamenp5ycnI9PT0vLy8ODg5CQkKWlpZMTExoaGheXl6BgYEfHx8TExNbV1ZhXFtXUFA3Ly1EPDwqICAMDAQfGRhfGcvbAAAX1ElEQVR4nO1dC3uiOBeOERQEEfGKKAW82zKzs9/+/9/2Qc5JCFdtS6vO03ef7ahAyCEn555AyA9+8IMf/ODBQJP/2D+EjILxOcWpN9Pv3Kt2Qdn/ur/vSAjtlEhK7925FkCBDPXcKWDpkL+ExHQM9W6RvhTj4b271g6SYdJPVQR2OrF67861BGNeTWACxqn37t/nIQh8G0992/YPsaDw1UZB9NTocfpCCynRVO8tN4rPTaGPpESK/KvCx3Fi3KtjbYFGQMl8xL4Jhhx4SOJ5cMfetQEX6DhapDjdDkhi7z4dawsUubFCL9A+HNopTytpUgEyA5ESVBwiZAwkrq1v71qLmDIaNmpRXrKvFpqqwT161hI0sGbC4u8UhI6KfGreo2/tQJ8wEl7qjqOu7H5nn9qFVStnACbw6Wb0nZ1qFQZQqFdKy/Q399kHESdanTZI5iKwcScRPc+pMhyQJA2dx0F0n9U4baYw/dmEQTw9I32pOhjBCA1APVSdQwJ2xsL59v61AxMobNJ36uKptf5wxbqvNPmAEKOKnpFNE+hr1v0pafDj0YF8Uj9RAy9wLHuGRVi7p2ZTsLzXesMYaiE7Z/md3WoRNhugVaOkBJUYPan5bUao0BvggDiyv6tPLQMkZag1nCKJo2fEy3WNSEAcnZqewgPDFHZn/TnwFCbPmnKDiPexKbBt3DDODwwYoLd6aZpoys5Tixp1y7rfbzoHRM3hu7rUNiBmuGqyyi4gar6tSy1j1rlqlU35XH1SgI+7qBOViQSyn1uY8kDFtN6FUt44I7/Dhyqeei/3K7mvdWw0PJMzRmyYF0r1CeULwFGhlqE6ymzmqCNLlLTU+zBfhfR+AZ+JdTc3QZj6t/WPnTK0g3E8wUTrJvamBuEkfjcSztQ20JFh3e31s7DPb+mgbkznIoksEM/0ewwh3BBkZX2mkEJ6ozb4n4PpL3cl8hjSEp27zEZKLODC12rDhnKdGdzQ1uiyqSaPzeT7GQ0Yi5nXHYcMTU1sX5LAjldPHkP/XjlzihUnfg0bQc3UpfJYRqARLooUvS0225XMtHfLmUPwu7M1qoUB5PS9Sg+RB5PNXp64oxfYKjMShs50LGif3ksxIntdsM8FAIXjOh84vcBfy+RFgZNTr5qDKfM033wfYMCG6bwyiaAxG2Ido6VE3vxQZTzMwInpjO9l3KDtNjGrxhDUSTgo2HXiiz/J6Dv7lTWNlCgQ0VrdxbxNu4qjkA5UiUSg8FTVt4Rm65LRt1R4e2WAAd+Ztdr1m0GJioqsSq/XUAhpUyOr9DvazDCr40MY6e5dTLf0D4bddhWiIOBcWnHdTHDoYnpF24G0je9AYToWyU1xLOblCqGgXpbyyr/kcFrPQLHB8j3EuZP7VcqpOBrj0pEafUiFSZvo9qlQpLXmtcJ0/+ZTaSwq/a0/p+44ioJykB9sGk+6Dm/Ey/uwtvEK4BF+Lp9MiazPBmbigdr2zBmZVD6FVD4EYWGnJnj+OEygntQIfAw4gSfzeikDJQZTum83etK1zaQ30kxnGkadHKLTwVbNAT+psj8DviihoBVBHUieAVwvSvwD0sQa4hqDFSC9fV5dmG6ROo7dPjzYOt6v3ANKRmg/nvNFRKGgQzqbGwm3Oo5J63wMP166kq6dUGrWFgi8zYNR9VIKmk3FnGbQljg9c7zOpeibLX660jmHPb/V5yxTu7T4pRJxALZHnZGdj3APY6RQBrojaT3/rUBtwRYcfYi6xLxYlompHcnpMC+XAJQ7AVi+wMqGwG8AUnC+GXydlHJ7d0N2Qa2ffQXpXaavRTo2k2i/jybVkYXFRalwJAbcDYIhS4dZrYgmos/85vObX++gVeaO90E7yN3fLBPRaZimaVmWaRqOHYzXJRd8sbTL/VNRTO2EzMP5k6k8KvTEbUIGboIusvrRiJsmSZgwqFTAVHX7cYHMo58zotiQdbLx0QYDiqmNiSSEuUDqkuy3a4CqiM5Z++galSyIcHE0UtZP+M0auQVhVBjH5O5cSq4u4fK8PHkwu/dZS3yVxnLQoFwLsCKZ+d8FmEuCRT1ToqfmCn+8lWmcF506v1MBKbuGMY+9dftoYJEjG8L3gjkGXHbv/NueqerKRsGuZ5Ec7wSdMjxxOwU5/R3m14jLrw8ZpUnHNGxgf7s2pU64yrr/OgXO5g1WkOjygzrK0eCWCcUeN7V5RLE+OdLYhjCgEnFH3zGN1Z4UygxVInNqeVmpePp4s/l1zY1HdRHmKDvRtyChaAhP9XablnfM6GWidedS6TAtkcgDaEOcUarcUAM0X0yI9QezT8nEgAY+UlKvSoHck4gCpiQeolM3cF13ehinD1CkgJGBL7cJfc3O7KzTR1cWUxJCCx+I0yVMrWSrZPeZUKVEs3h72tDw4xM6Xij1Jw0ub+aCavY5mwgfrqqiPIj1oZxA2o+XLNyZCJxCqKXo2OMQXovOp0dVqeHO4lOFcWB3frykx8zsoV5jx5ODqEmvqyTbk83h7SdiF5RT+JHoAHIksYU0SNW4OGwZqjoyZRMJBWmzPUqNWZiTUqvGQuurnaSfGkO8ryFsuTmPhVH7Ek8Wb5t1eBjxM7FieNEULxu540KM4QKa6BNhUtD3/U+FWqkIDILEojNpEnX2NsQ1HEzQ7zUiRQ8FhobtFSMoq3EL6SawE1efbIXnVxZ5Q5cPLWORGf/qgUiSqLMctxeXKhReu60sRkFn5gNmew5ocDOhV7Zpdt20mMLhNnsgyNP0oepf4m3J/ezsjlPrk+yJQMN943xuARYMGysdsku9TXBONbbYZCKdm7qh+IlrXa4tYQ0d0MZqg0R84p/bH0AH6yPNAw+FFbCTs/Cn1AXhy4Pjl8vpOJGs9xwmPafVFdIm8s7C/0QjIxDJaRoY+XXVdyxLdcdCsZ3TATEnJXoK1IWBJFyo+PNxyNHZyzBr8J3NonVrJteh6kAhoRkhb96VYwCV2Hcd40uK3vviFhdxg3fyPzylSfJJB9aU7CwHdQAsPqkum1nNx4HydRX9epjdaTwrJmJuAkzmWEQMMLhGWX5RRR+bpd6MEnWbMLBx4lVEKD8NaFB+sCtvZr7b2YQG0mAFSNK5bL8RQ3YLhR37tl0vL1NHb52mKlC3IyN9qu8zJoALUg8FWjoPc4E0nH1se4L0hMnZC/yZmrls31B4WNqxa7Vf9n3V0gfaFVdHG+j6AAYmVRZATJwX9xiQZSU/pj1KWv2Wgcv1M3m2lXs+bean3mHq+7atOI6TeAsjNYHjKLZt+/5L0L2E8ZortnSiAZdGRr513CZk+gXz7FakybX8znIF7F5Xq81mO5lst5vNZrWoskXSxAlGvZ184xRY5CRF5e4Dp3dsIPIqUm2hVS9vhum5uOs+bvBoTaVftoJvxS4VHaAaooKZK5Z+M6/irsOYwPIv50lNOXIzUi8JfcWi4wPt5QOr94Q+Utzu+ZoRKWMyH3dZVT1uRTDOk4JLvLL02GPQSTXT8YPL+HSer/dRxERMKm82k0kU7dfz+BSOL4FrO4ZORZhNw0ywz5iRE4IKlymRnK54DErTsKdlGqmWcFBnGKalV9Q5pf1F/3Anp/ttUCh7Fs0/h73Di6+Yd19ZetPTFdu00swwwUj1IkDJqZk8+cCy1KhPFpto2fON0nP6XrzPCufBlxGXUpuuryi2G/K5umV2QD6KszoF9nPtQ8TKHjICFq+SUGbBILNsV2zPXfVR5mMduEwZvRxTz7AqSwo8Ssml8lhn4dmPvH8GDoAdJvplPazKryUI2DytjFMBIs8vtvhQMALkR1ZR7xR58QwmAHfT5uvqQh1PfdR9llVp0RKTmOZUJmHtQ9YXd3nrHE3Tmfm9Cndmt3Tvbp6XMXDyXfWYYtec3nkdTaLjieUuYFxAkO54noQavjcvjuaqctHFXYAPelYqaZzzXNbQMMxc8hVrMWRHUXN8r2AfbvrvW1b7ZWBmmXOuMNLfzqpeCk0wfYk7K+W3taG609/nmtlcLLzknoSmBOYX1UXdrJs1dfUoavxSz+nskJNOq8B6gHEcHuTI/N61uAHagaBNRQcH8AykOkrKlzQQS8nxw95vI+b9GehyAHsXQi6FZ18wUuOM0mo703YFw6HRVpOTNQ/yQrbzvew5eKojOTwXO7xuECPoYMAMO5NlOD6tOzsRfMN9h2rX65muJFs3gXzHbwEF85oSSyqmWYSZwYUO8AK+ZbM0W3GBZltD6YAtKZ+5Sr7ZAsB7KXInlOwQxf5DxnWUDcdChJjxGcQNdxj6Wcny5pu3fgECdcl8ntvyA8Yk1BmUoGyensU5y8aZCNAlk6j/zcsOE3pm2QCupplmS/+Zy723cmE7ITWUnfwU6qCOxZXhtwYhKdEy928XFmpu0XNAXZB3okJRKuXJnFx3G0J9Uas7N79D1nBpLy1b2BelBc9wgx8xgMRhFMCai4XYv5xvFH0tgGGKYWQFAl8tb5BCJTM8uqVsOxosHihwnw/VDNjSE53Enl9ZXJCwi+CC4w3rvz6P5A7ZLTtxWdwPcW4ajEBMSO1NkTMEczrpqbnho1rLfRiKdLjA2Qy/ZUNimsnQC1Q/5Q6j6OwhO+/wG5GKWDFaFYj52kAhOyRc6XDwDYrfzCp2FVKeF+gZTXCdARo3rNAdBjGtaAEblB6v8qmQS3zee19ElYQsMrEsyjbGUyEc5LWHIAnX7LOfPyRKwG5ZjDbkJH6d6kd+yWJI0wpuEYUkZwxCzHi30pOxRn+fqUA0+tbD6xnuAZI44ZsNfQWSdl94TnRbVVpEiY4j7OD5QEJk5kKomXTiHN+7odM8xNrjfWkfVIryro3yfWgmPPhqblyWx8urdTh6yq7jpYq3lGJxiXprjf+7QaVQ/Lh6J30yAqdowwtplGzusPNhSMUiNjHIzBC42mlUtKV3TbQEmcAed7uLIRgUM0I4IkXiNEXUKnBY3Feu3UYrax33+WGa9kvGkBO4qy2mQDGUVeIKMwaBC4JjiQV4eVQ8vGaR0ewBta71qaSfcc5U3WM4l05IYWZMiu1MxVQSHIDbafClbU19xwfkVW2f8jnIqaTVDCyNilvgnPIE9fBQJlJoF/Pcl+zybDnpWLsaOHRLDbYHm6uJGSE104DzWxY4CkXPERQd3w1abqwZjYd6Lo3kpTdFpjC+YBqOshGsax031pNsMKO4FbZsAkgY8g1qLk1rH9nvrVPIGxIJzRqbSWLjY+aKg65YiE0y0iHDlvJb1oqiYU+70ndOYXso8JHLySmdxxloJy0KBpojTT4Ng2zH/FQa8RDy8kqoon0KATyW1LC2iq8El23/8sugkgeGGqWwKkB4gGunXtrI87AtNoVZwZeoXoRnVwbaGxszO4HyDFPuAix5OxCZd7MV7s1xQ+CKdmVp5ovju2KqRQHvIKhCOMOoZqmQ/bqS9AWQKNxOr8YkFEtdx4OWZSkGxSbcHaxqfSkeQnYUHKlVNrNygRs5vMMOmCIfc65bB4SMErRs0/Cke229XWax5jeLwz2ui7E0ZInynJZeSesVnEDMSkkzoUXgmw06QQ15LH+I5kA+9nniEy6PAbBpYbss5iFnCY5JoMtH4ANceJMzeTsoHx6+ircKOk7UfAxlyDcPLgLExb44P9O23SwT+do1tWzWJ3+HGH2csHhbezRab9XyQu4aj73ldRlsR78oL4AHD2FXmXZSpMTha+hL/KjkdHKLwCGsDYclD5M7BwUxD3Xr6ZLtwvPGKHh+ImLCrvAC7M35MDOGQ8uZzrkcOsGJrY0hLgNZN2TTuaIoLuYHmXmsyLzAfKrbZn/WuM/RtkUxw54Tjs9L/TMzuZOel5ncKVrCF/kATsRFXZODaf1mydvP7dVWAbjXpP4EDPPKGwgRcPNgdlZFcGtMgQyDoGZJRNSqRUqzvgSVPMp+4u7rtHhIy5RF8Vqdr1OsRy6PL3DD1jnvBciZTf1iTu75l1/godcpC8pXrF8J0Ku9eb58aKy2TB0VLFgXF6E8Y5aGlorQIZ5f+bpjGPhz+QC2i5cMFdfbYxpk7KJN1R6NjEkzJ52Wj4qakcrpMaybbGIN6W1v8aK6ZelfllGDXchei4kTbmaMuDtQJeDQlatgcIre4Kp1ufh+4BK0YvkdfhZpNreKfVBIVda14WruclnbtyJzdNbVRw1uYAWVkwMMgZpXlJ4r5G9DP74GzBBmHZlX3sji0aOaNAKEoV5L17HRBifi0qrg+BCyMSx1ROFFIB463MUzIGy4qaYAhGl8W8q6NnLSAvAdP3mfgd1sxt2ced166EYKxQS/J5hny+jY2bkCiJwDcKoJcPKY2rbaFsIA812XWjJkCU7eUYioiHDDsn4UGscQleV9a9VZ19C3zb3fRQ/E6t/aEDXlkmZVc3zH2703MIe7zoZq8JIV7HWb9iSAbRVqXCR8IfkjvE0PlXrUH+n6QB86l2yLo8VLo4Brfu06sH/bAYmPQGx61Hk9ziPZ1p80sRgVVlvNRAWVH3xBj98LWrPIrBNey3BZjcIkBDb/gh6/G1rlJgt7OXpfjeGiSZhAZPDSfn/fDSpeeCCDVVxeMbl0bl1Xoj7EcQdohaDJPmgIDkuXQcisJgzZeyQK0zehhbxqfuLNblTTOIPL77pgeKgxBBiK79rOe8wsCETOq9cRinl4Z9+iCjd3Cc326gKmRha+B7CC5l1+DIQqdnblFVA7+zCv6qYfShPox3qtTq9HTJ8BoNWXFdtK8NKoB7C8PwW3zqqh3D98mJW+HwTabVXmNYRHNvpDytJ3AIq5SqE6UTa0vN+rqVoCaMRdIQuc7l4z58riuYcQX3SMJQAyMBvwCA7wJ4G1FXZRkWLd6XPt11IJjOxvYbMIQeIQYq1P+zb5DJQv5grliJUoYHl2fc+gYuA4F/nHevTV3XeIagU8RyyVqvmLej35hKDce171IFsoXvqxtp5dVTBQsfEzo1J+M9a9XuvbLtJBUkvvAUNt/zeMYAqavWAtR+DfQh+DWd75Obh3n1pFourtfNB17uCBvwl+n/Pq5PIXmKNVoJYxSmGY90/e/+CDyA3dXzyI9esZfvCDH/zgBz+oAS8mo+VFImIf8GzdU/aNHXwG44jmooyU8vo5ir2n4ifK91WED5XVkI8IimNBBbFUfM2KBTFvSeWhyy58cDT08PE7fysGqqNqg+mv379fWPR/NvYuv9l7aYmuGpZlub9+z6c69eeH068Lo9s6zOdL/2keQRD9WvuX0Lf9MC0g0uLgpe8H6W7ZThwf97+jU3LIO3mnZSfw2bKHYdz3bXf+MCnya/BeqB/HmjYbDGN/6o9ijegaCeLpaD3TdHPoDLWZTpceuXRUPbYNx+/2qDUj1lqZuuozRJW9F+Kf9r9//TLoeBkc4s6Q/I6JNQ32HjEDnQR/TvGI2A6xf/067cN1HMSvySdC/ouDYHkqpJG1+xZWVyKlMDzapjWg5sDUBz2DdP5je6OqxO74JHBNfOuurVpTOtSJGSqmRfWxNTRpkC+NGy3TdI/6UBidEgo7QUJMmkj1w2kybIcuMf4LSFqFm8aslI7NxjA29YBo7BUohw61pkQJg97WkBo7TA4TRyW9h0I/conbuaQjRlyHDOx/YAUe2wCcsh0Ih8mh3iGZh0ZCocJSVuaIkD820dQoWu+P223YnW826/h/qrlZ9kn3oXBIKFSWJ8fp7X1/+XtGbIN4Nhn9++f3P3+cQCHeeNaNgtglfUZhyrjdYHb69eKHf/yE4Et/+RJE/zu5fr9zIINgfnhAChMY2zj8TyWuT6Ym6XQsOnPMmeN2VBJO9nG43L4kYsccBGSWsGxvs1+eEga2/YRgtnRseiamQ1hR4fLxKDykrzizo8PhtHUNw32bmavfkW2MelGq9tXokp413iuGqzg986UzHYXj5BdvExjG7N+OQfoHMjJJd5k8gMHw9HBj2B1HkwTROf243vy3Pk8mcT+MNts4jrqH3uQEp53+2SQn/plE8X6y7qW/eHOWLDfIKtQ0SgYDa3TSjW14IP0HA0oc/Az/w1/vHC+9/GnJz/zc5KeJa/QUsg2pkYxhFP76o5vHeZcofw1ma5W8OOQfj9geMWxqd3Riec9eLCeDhuEhHh92UffUGfv2Yb8Jbfch6v9bg5My7SUIen07uFx66uBw8f7SvE8O/wccb1Xzgd+PuQAAAABJRU5ErkJggg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30" name="29 CuadroTexto"/>
          <p:cNvSpPr txBox="1"/>
          <p:nvPr/>
        </p:nvSpPr>
        <p:spPr>
          <a:xfrm>
            <a:off x="3857620" y="0"/>
            <a:ext cx="378821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 smtClean="0">
                <a:latin typeface="Arial" pitchFamily="34" charset="0"/>
                <a:cs typeface="Arial" pitchFamily="34" charset="0"/>
              </a:rPr>
              <a:t>Pinta las prendas con resultados de la tabla del 7</a:t>
            </a:r>
            <a:endParaRPr lang="es-ES" sz="12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1" name="30 Tabla"/>
          <p:cNvGraphicFramePr>
            <a:graphicFrameLocks noGrp="1"/>
          </p:cNvGraphicFramePr>
          <p:nvPr/>
        </p:nvGraphicFramePr>
        <p:xfrm>
          <a:off x="6072198" y="1524000"/>
          <a:ext cx="2857523" cy="3548070"/>
        </p:xfrm>
        <a:graphic>
          <a:graphicData uri="http://schemas.openxmlformats.org/drawingml/2006/table">
            <a:tbl>
              <a:tblPr/>
              <a:tblGrid>
                <a:gridCol w="272829"/>
                <a:gridCol w="272829"/>
                <a:gridCol w="272829"/>
                <a:gridCol w="272829"/>
                <a:gridCol w="272829"/>
                <a:gridCol w="272829"/>
                <a:gridCol w="272829"/>
                <a:gridCol w="272829"/>
                <a:gridCol w="272829"/>
                <a:gridCol w="402062"/>
              </a:tblGrid>
              <a:tr h="354807"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807"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807"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807"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807"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807"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807"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807"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807"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90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807"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91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92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93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94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95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96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97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98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99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2" name="31 CuadroTexto"/>
          <p:cNvSpPr txBox="1"/>
          <p:nvPr/>
        </p:nvSpPr>
        <p:spPr>
          <a:xfrm>
            <a:off x="6072198" y="714356"/>
            <a:ext cx="20717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1200" b="1" dirty="0" smtClean="0">
                <a:latin typeface="Arial" pitchFamily="34" charset="0"/>
                <a:cs typeface="Arial" pitchFamily="34" charset="0"/>
              </a:rPr>
              <a:t>Colorea las casillas  en las que aparezcan los resultados de la tabla del 7</a:t>
            </a:r>
            <a:endParaRPr lang="es-ES" sz="1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4" name="63 CuadroTexto"/>
          <p:cNvSpPr txBox="1"/>
          <p:nvPr/>
        </p:nvSpPr>
        <p:spPr>
          <a:xfrm>
            <a:off x="4286248" y="78579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0</a:t>
            </a:r>
          </a:p>
        </p:txBody>
      </p:sp>
      <p:sp>
        <p:nvSpPr>
          <p:cNvPr id="65" name="64 CuadroTexto"/>
          <p:cNvSpPr txBox="1"/>
          <p:nvPr/>
        </p:nvSpPr>
        <p:spPr>
          <a:xfrm>
            <a:off x="5510618" y="241672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40</a:t>
            </a:r>
            <a:endParaRPr lang="es-ES" dirty="0"/>
          </a:p>
        </p:txBody>
      </p:sp>
      <p:sp>
        <p:nvSpPr>
          <p:cNvPr id="67" name="66 CuadroTexto"/>
          <p:cNvSpPr txBox="1"/>
          <p:nvPr/>
        </p:nvSpPr>
        <p:spPr>
          <a:xfrm>
            <a:off x="5214942" y="92867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18</a:t>
            </a:r>
            <a:endParaRPr lang="es-ES" dirty="0"/>
          </a:p>
        </p:txBody>
      </p:sp>
      <p:sp>
        <p:nvSpPr>
          <p:cNvPr id="68" name="67 CuadroTexto"/>
          <p:cNvSpPr txBox="1"/>
          <p:nvPr/>
        </p:nvSpPr>
        <p:spPr>
          <a:xfrm>
            <a:off x="4071934" y="198809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70</a:t>
            </a:r>
            <a:endParaRPr lang="es-ES" dirty="0"/>
          </a:p>
        </p:txBody>
      </p:sp>
      <p:sp>
        <p:nvSpPr>
          <p:cNvPr id="69" name="68 CuadroTexto"/>
          <p:cNvSpPr txBox="1"/>
          <p:nvPr/>
        </p:nvSpPr>
        <p:spPr>
          <a:xfrm>
            <a:off x="4296172" y="300037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81</a:t>
            </a:r>
            <a:endParaRPr lang="es-ES" dirty="0"/>
          </a:p>
        </p:txBody>
      </p:sp>
      <p:sp>
        <p:nvSpPr>
          <p:cNvPr id="70" name="69 CuadroTexto"/>
          <p:cNvSpPr txBox="1"/>
          <p:nvPr/>
        </p:nvSpPr>
        <p:spPr>
          <a:xfrm>
            <a:off x="5484760" y="300037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7</a:t>
            </a:r>
          </a:p>
        </p:txBody>
      </p:sp>
      <p:sp>
        <p:nvSpPr>
          <p:cNvPr id="72" name="71 CuadroTexto"/>
          <p:cNvSpPr txBox="1"/>
          <p:nvPr/>
        </p:nvSpPr>
        <p:spPr>
          <a:xfrm>
            <a:off x="4867676" y="421481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35</a:t>
            </a:r>
            <a:endParaRPr lang="es-ES" dirty="0"/>
          </a:p>
        </p:txBody>
      </p:sp>
      <p:sp>
        <p:nvSpPr>
          <p:cNvPr id="15362" name="AutoShape 2" descr="data:image/png;base64,iVBORw0KGgoAAAANSUhEUgAAAQQAAADCCAMAAACYEEwlAAAAkFBMVEX///8AAAD8/Pz39/f19fXs7Ozx8fHd3d3u7u76+vrl5eXp6enZ2dmurq7FxcXg4ODPz8+Ghoa3t7d6enqmpqabm5u/v7+6urqwsLCTk5PLy8vT09MyMjKKiopCQkI6OjooKChpaWldXV1+fn5FRUWfn59ra2tWVlZOTk49PT0cHBwTExNgYGBqamoYGBgmJiZLEciTAAAgAElEQVR4nMVdCbequg7eBWcBkUEZFWRUPPr//91r2oLMouB9WXetu8/eSkua4Uuapn9/XxO3sQ3dDGI/CcP0oprRcbf4/mkf0UoQzfj0zBBC2e15TlVTkzf/0dgvmh3c0wM16byX1j8empPdc8vICN0Sbcn9ePAXbaOUjZsGpq6JyuFwNCJTdegvfemHY+/2lPeJGx2EHdByKSuRe6FjP1X5h4MXxB1DGM2LDbvJ9p2i3uCvEf+bwS3C/X9Km+jzsp7AX7Po10q5jkAPT1GPAtoqYcMPBFMAFiSHHn3jDz4Mvl9NP/iLNGCBu3vzKR4+5llTDx7gsdV3Y//NNJBFc+rBC1pipc+00i82tmjuAzUI3EhaVhZIgwlPKgwyZuxlW/oFLxiumjpZ5oXxXrPnr78c8DxvP7INOnC4eLGteL9VrXOoL18fnmGl8Cb0WhHmf8ngbrUU1chx5WJyIgjsdIO/6I6dQb4SvEasI7q4kSJZ0kHU1SeZiP4yShL+92QqgVmavIztMaXuWLN2m+12AwJJbOJtn7N9hr1FMrlZmmHfHLGft6CdmXqYVz6B/Tf4yLgQ2RX+ijLN6JeylsMyo0Cqv6IQwcJc7NennIndxMxDiGnZAljgt6+xAJ5hX1iHy0RcwM8x8p8tPJPw2P65jYuHv7NVsLFkzKYYPScOLypTeFiH/bbzk6s9FpKCQ9hhTYCcMGeLt8Yr4PQoGY9tB9LpzzusMeMHfxFeCuqbZlj3/H4vvE1KRuleMO970l/ytMVioPV++G+N2RTSGWIu3McOXpkGVTUhq9joDsLCcsl/DtFjJHqUXsZIKN6vj2wvn671+upo2uXPwg9N37/SenHEppn9Y4ElZ9Tg/Gs5MQ88RZLnvZ/HxF1yLTQR6tbcz+jEXumArUH/JzdKEDK3nXNBHmkcffRkfkAoIEFiyv2xKn75A/khLOYxkhTCztVO6efBzNo/KWoJQ/CVD2a/sKUcYaSlXLQ5cEqhr8bJlTJC7IZi3AxbZN2wZyDE02AVD5kLl4bJmeOLrYZupxG0glSRJlYWhzC30tztnfz0D66S//Mn/DymCAtbJ/J2Dg4t7LVF38tFxt8FKPx+8BdhJQgI62OfiXqomkdb2KxmWE651VIyfbo2UYU/Ys4F/IC3atxFRi5GZ+RVHjKTAoLaPVWXbGG5FGzbMvSAvf/ND0wzgHW55JI0jghEzfHo6lAofYXOQTOjdMhF8YqCbwf3GFIMkNO0yBvt/mzM5JHujzlSXANqQPG3g79oDoytLPFid4z2lyvJ8IGGxLrU7rcidCOcwXr9Zc4Nf5M8GqO/dgvAbY+RmpzO5zC9q2Zk2NsqrzbApe/GLhMExd/mKFK2js9vRcFhFuH6tb9foSlA66WEWT+lJROBw5fuOrcIMsq+nQKYJvXrLzPiELp+/+2UYYTwOwfhMElSxwC/25gXoCSUArjPSWFw8fiVYgq5Io7CfRg4jU37YmkaEZXP85f/SjFdBvc2o6JBYbxRiMcJ05lBhPgb0+ggkfz/gP6NmAI/Poo6j4t/EgYVFPT8+LuLXAu0PEPwHYVjA+rVyISlylzL/AutOiCH/rAfY5Ygp+GM+TpxcuKY77t5COmwsO6j7zItUL930vTr38N2Qgb6fPJlKpjgf74fkuRJpJFMwGGsMOb7+CXGMcHMmaB9HNjzWZ7aHcmEYKQ0A14cxYR9zgThY6NgFdhiPy4tsx+7EZONzAupBQ8fny6nWoR/5riVVEspz68IjXSylyKxs/90Ji+MI47bX/XRiNDjD7Da27RiP6WFTbI/1AccRed7TMdxIdBlZDQtj81JnF9hePaZUMevN7fGiTMU94zZkJNKaeNviL+91kBHp0++WUqLLVE6Zg6Q+hmzA2SgK/JGbO6uSoK4yXexBpFWgnmLUQHUCoVPNKZaIUIXZ0zCfIu81z+ST4KoczleQNmIOVhIPY3Ku5tI9cfALalsUaQPNiCsyme9jgzjIMLh12lUMK2hf+4YJ61XnNttuLtNKw5hFGRUkeSMUgcFJYfv8+XgncpLoA3210LVlEVjIJ+Dls9Rew8KSkeldWrx29t99ZySagpAQN7XU1hg23wbxQQJXf9GOFm7FslHA0VhWfdpI4JhG4UYooxxkcCE8Hs2mjW8yw9M36t1cBJ/n1YBszSWCWf8Jl8nt7y6Z3EHbY8uUN2QSd9DtgRZ3FgmOBg6f4vXhEZeazsIu2nIq/2Gz77WB6zNi3GlGsCExdfhh9qM/pIhsdCz6UpbHjWMbAzWRzLBgrVMv8Rbi5ZNzOMAwCS1mMElenyH3sEstU1kIM1Wu52CPJDOD6JpfrVZLucLOn4zAF0P8JL3NsORAmbjVrIiioo1H76lFGL9w85GMwxp8yn2toIT2+8PA30oUuAPQUj365HjG9vW/Kb/Nv+9auWThW5SXFSgZEk0LBjDQqDmbwIlPsO5x+u08OJySdhhliGO7UAPnzjJ5cKGbTOox7eVI+0VZxytS/GD/T6IyfEfJ3q/sjtWQ6Pu93uVVJcEA60DlHeEWs7pjXGH+g+jXyV5chjkLubfWhxjGLwZ96zeZmm8trwDVEmkRoHaOIsUUQX9qr6EZUm0YhKc9A8NS7puMcMuVTmeGZj1Xl/WGU55XJXqysxAnpoQI3xjGq2Wac7xl+513bJhlXt8Bg/L4NaWYa5iEXqrSXgOXkvIZV0xa7r4LuBVSVqEfL1vqbc33+z1x81NZBmhZ1sYuI17DncowKKWKqHd9e0utdUprUqnaTC7a67tG7rWbBF2gH2oEZJhtW9Y3YdolilqD3I5v7sGO3hT27jrETDeb/0jn/Sp2cKpm0coIuoxTsdGanjTq8bYWITNAG/r9Blzs6sMjNK5N3lgtFSNb27o0Wfu+Vudc6gXKmArXLOLTj/I3Hkoqys5BgbnPpup9gmj+MaJLxuiLLwt+V7WF77Dd1LiUJ3RYh2l8ItFxbJyjXpN+21R+aNnc/HxDiBvb9UXEMomhJPFIEnDMFGNsrTtaysJlYWd/gFy/NWPO+U5rYx/1xvUTqaq8Vp+tQrLhKqdmG0287pJUbrXYYm88j85aX+BGT9OsSnlZcW38kLtXsMt9crxtPMrMblCWUVWzujcra8BqmYXK5GocKdwMYeNqlR8q5TNnxdsXOEXYAe6s3tUOU7YXcxllIOEnYoqQz5dgb4ScoXINE3NnvH5cHOdANrEPcrzI9T4OuUzQGkVPp+R2a3lZxRV/6i9rCJUWMeHM8rkP05QAlLsrtJHxyiby3ochmlgsAKjbUTR7vOUphTMpyWl6Q4Ky4llQDpYDjR+NltspehOgSpfPnWAPJrqIKjl4co8+x6c3bPC155+UAUGHpI7gxEsNXLVR7+25TEo0PGTOTyVPRHvrQhAOCR/T0pSCGbLIr+4a/ZqTZ8SuhVoFXRihVJtkEsOHD9KayiY8FiX55/obIqK6OJhnniEAwQK+Vl1OKqmF1xkrsuspgcy1B3aSijeVA1jnCeZDoXIi1jMGGc2sFY37Gz4B7rpliAIxxQ5Mzgii86lhT9gtnNRCcB2M0EvfNeGJLiEqsu2aYCUZ7p24G0P+K29iAEzGZuFU5E5ivN3d6suEWV4MTtwXoTMRbVmsKj3ubwKJeComZOblQPYIhGcEOM5E4pKPm5OXFRpY/zSqQ6HwrOIxOBFNRu6IVqW703q2DhgKXDY3NYKCGdJ8A+5hfErXOexpXO7kIKKpFmV84VNOJcTcxKeyVNnpg5470lxbm3XJN6s4SsKldPiGc9OwIY1kr2gQRTz3kCIYJtyKUsQzISOvCJBY6aVXZGeC19V+G3MWaMLA56x/nmo/BQhF4x/1ZKZI9jFUKeTscPye0stR/Zj8tcs1yihJ2V4yrm5IurQSPqCiBRihogU8Ftbo2dQLlX8wWeMXVIVYEHFhdxVXpnhBUor0Id7stU7FAfCGC3psNe9Zm1nhleCYOfm9jeBga+jQHFPBv1Y1J1ig3PctWy7mC9BBtuTOrkbNuofveSVFUl1MxNUQegqVYDqFLW65Gauo2GjVIOzzby7yg0z5Jb/PmjGqfhdtn6R6t70buY4hSHfgwlsIuy40O8FG/5xcZVmGn2d5rBQqkkeFPruOuA5D581qvHLLJdHPOCpiTRnguHGVwpm8t/pLcE6ATK5r0t7s6b264NH6Iah1cwHVr7cKuMJZ3Hj6Doj7M9u2/xjlYXFWsLhlWivdCZGcVcrKddySwVnhDt2yFfKv1J1FoadRoVd2yPkmOL8dya69ebJTPTIrRgfgc6dVVHazXhMGyt6lpE9dZiqsqk/cAbHAS9sxKS2d0Q0YYe81tHXZDXrsprmegC5Ii8SqpmS9dJgbX0KuSU6ooqKJMvWwdB98ue4EFfjbYVrih4vJloqalIOuj0kulQM09gVJUu2ZUsS3X9kyFxeVJRVjQXZZRe6zg+Qp/+rhRaLF+ct8vCzr5qRZmi6q96ZUQrkqBBxq4D6Bf0rpf6OAwpc02p4vju6fnL1PO+a+IEo47fKJ2RCp4K5ojaOCN7uhQLEjfTFGTRc7ipHu8HHjfrxhk0pNLbdpDpalmJh/OONrIDpT6yAM0sx1X/3+z3ea1JFp6Mh9QFc0pIE5Dgm8zh+Qe5mveYFEp+E4I/5zUEz1XuSJndVF6VVoR7rpJFfp0dhOnECcY9zhGoahuFg+lpKfiUrmhaZmiYe7QUoB+lrgW6qImwFEZLCnX2etveBhc5YB06tOYe5Xmkl89ijPH5ppeOtWa+mEUHady0GDeHCRspj8+hZPwGAmm8UobwHP6lt6a4lqPfA8iUJ/IlrVwwQt4zA3oTHvw2M4SR7GMUgn2wzM7zitSWdrgSzJ12WySA8MppYChKnSG/JDG4imIIKpnRuqOAEIhbXouBQ1oO1oIPs7ocfU1VORNtMUbJ3S/sguikkJzISvXOwEZIDLo6GE/vDoiTB3EqBxXGaqZMlgX1cZ/EL9Z2ztigTIgR01WX+pW2rA2tFlysX9NRBJKRYkSXDQhFoomiIkXoCY/k0P9vgX9bN3XNP2hjxe/rPfK0wFIvJgWUPGwTjcDCi4E4zLG1iR3fYre7klkMMaftGvEA0HzmXWN0Hqp9SH7CPi+yEzabqk1fdaP8qL/D4vMRAwq5SFveqGscxHlwvIquCKcxSwd7zTvMrJ7e92GjNIrJEgtqt3wGRsWURydXINi8l9+fEmgAehenW4fWXHPfqyNGxIzUNSQD5+rRehZ42mEWX8F8UFrAcGxb1oBiai1fboe/JZJebyYZm7vemZsidhV50s3796N54sOmypt0mnJsJkmIYR4sdDT/mYoV5oGqKJWwXbgEs8OS8i+N5KshX+HHdEUlK43WnXplJZ+kwEHfKB8fIYSCHOQrVjn31P7QMGcvhsEduNYfB8m3pZIZVzJiiPZWcsNQ+7SchA3ZT0B77pkTJdw4OZbzJPZhQW0Qzh1S46RRCn/tOFLGzUtch3nxH87tUIipZaiHfabNRiD1otnLxmPP+jacmBRijcfixGX5Tm60cFuMyipIZpsHre8eKenvfoZDy0HrFvC20ppordVmFghYa2P+LyQJSmfVqYJQXyXNPHIiI2Of8Q6APn53iuWHOKWhGkvAu+65eE+M8UeChDUeijNDYHiOjkxd76lJO/YtsUkiddirwTIx9UwIkkCgLkFbyW7/2gme2YCqMpiJ5g7Fo9NGJC1hlLA0hFogdzXkB1aVJYkxRKQijlSpYJk7tQrejWnVEXu/Q64xI8rIr74GxP4FCjkbsL0tXNnZTLBZZH4CnBrYb+L/tRycu8HvhiEVNSMJ1x/wrtpIp9CaO97qm2KsZcIU4iCKlPtefKJvb53Y8mBJMs769O2PINkTV9hQcVKPhODDObRBbATghtFgeNTNOnecty7IHswo8um3nDtpxYD9PH/kH4gU0rPMPdM7YbOpdIK8+Kx4vbRJRlQnbyu0UakKC96WhZ2LaZ60oX8AMX5QdfkJ/jpDnvab2xFHvjW3iEAATYMmyYaZ95qhGtBPMHKvTIkU3yr4tbaLGLzZLWRLdmPBEo69XSlbdMfsWLVo/o95VHlBXuaMG1GjbL7w7sPgl+3yiOgrpFn+vWfYm/w7PWpkEKEyxpCbgc+ef4CWfups9S9az9a5vIPImFQEJJS+ovwMdvDQrke8kJcBnQ4r9dZpYvrQUzWBBWD9epfIL5UGZcGrWxLGzFjRsV2miMhlekjnL0wB3FEt5T4+kKZ0scw7b6WGU8wE02mxInUjtx31YoXZIXn/VPJ3LoyP+NTMWnEKQHJGsZ9OMajRhu0Sess9YskoZCsLKtRoKBInkH7OsGX4wACGhEPZr02Pxu6C+4bqjCm4OPAW1oGHqsYluwAZ7xOSRJqAnHEgTJmT1PAzIPpk4FEE5eSPn9fDWItdyEKdQoRRwII3J1SPD2rLgYEmBPuy3zUhOQz/ExCjXE0frJxHDQ8tuTjtZdLIBcmrv5jtE8k7Qj9Uzt2BFN38sVw//X9lG5PrpGVtGhwlJZf9OHXrOVGYu2opMjEZYyKdVPINzcY9bHP07lE1E7nbEPN8kMNU1d5wQ1L4cfPqHoAGY+qk+ZxseQXfdqIkKCybslCCtNVG26Hvvd4c4uYtgJ4WhUMEhSocX4+mUHxVtNpudYFuGqeYbv5QJIrM2OJw3d+QFqt6YvxI7v/3o2HVA1hFbJ6eqQCYpTuT3yKP/vhBm8UUM7xqysJ2xj+p0emSuMU2Bp8NOb9B4SUH+QgL4l9EskFflIC9rkM4n6hDl2oPlVNXdehkr7yAPP3Dx+Ky/yx09FqTtsVdNiEHNXoKxC3OFtH6By5ATizUHwQ5lyuiKGZAd6MHC5SCrwN1Ao7dYxA+QWOZYxVGbSWNbra8ijFl0zbx6IJWQes5Zo6DxHaVECNYNjVhpamwWmNSnAPTR0uJuR6HRAsvrTAOYosI7qEPazJgoW4M0/tFS/R2d+7Ltq2z7ANt8vxsK6+R5mAenD09tcCfCBb4vzwwJNwLMWlwkRCHwP4xN1sQYzIhvWQzIua/oZ54uqxFhzkFqqwyUqHEKEMk5txscysqV9zEPCBeeq/qJ4YIWKxHqI05UDM9tUJD9khaOaRhn+oBS9PdtyFSS711jTviEuUzWzbZQnHW4uCBhB+nXUxg0Z0Jaba0xD77oyLgOiYv0W7ZqdJJMvkv5HJK68+UWi+2dqgrd6z9ggdoTG/b24oMNsxuZjlkXr5c2O3Ae08DknMSqK8rsahVWrOAQhtMm8/XpzgnevKPwuxNMJ5DDXaOn5fyJnqxlq0T9Mwsm5/bRVO/nIhlLpmOgNLLkG57lhaiv8u64652Zr/sZZkCITMBD19Pp6hR33WR3XVqwSCaPiRSUKvXaaBN+MeT0VzstiIO+17SYy5yiWY9AgTiW1IOZx7nZOU3ucaz61GaxosMImxcaeZ37q6WL+gQbixDnn9WAGsQF8sjo/Gy1lZVIvbLhJMoEtlB3ZCm1QMYDKfm4sc6LCIKXao7FRLOivJFV4VIsd0tMEePZUiDJ0QmKWnCE+dGJWv2IKSzsX0C5z87+Hxp2cWNBj17g2KII0pdYeM+VyI+c9DY+y2pV6UlgeO3cuftXFDCxU5siukZ2Y9sqpEsaE7XdJMUCpX2QRSpF+9jUBXB1BHmM2upWEgJZdyhjD+fRFXOt/AlyWPo6poUD2ZesHpXm8PPyAoedS5nQ0ENCLsVtEOZi0PcsNWnpOY3mlZVl554dh2JCDKDaUiEhCbJB5TwTfoKyZANVPyF3lqUMoxnYE6OixDwWjoRIqEKsAPyuvQuRzHh1Q3Fgllei9eglJaWxEcrq0a32YuScCQ74DtUlYVtQAVXwBvq4pl8+1v5lNS2GpRsaQJGtP+VG9L6jFRPLJGl1hezpbu7Vp+szi5S09x5LiToI+EMohcAuXmGAUfbBpE4/HNXLg6K1qntRMUt44LnpnP8oLDTaj+zoRcvjmk1TuwqGjLoni5lkwGURl4sf73XxaM9eHt8nmgVZhT3ayfKMfKXsgmF9vj9vTmkLjLxWdHhLUexsHSGZo48vJXvXm4Noxkl4PntYnel85vXzbduuOOpZWkXJdKFSlyJAvxqlp6pGb0SjUGwFshoS0yWk1UcDmhrXKeqPuga1mqeX0PmwWsgXqhd0JLDcazmK65fnUVHApvAS3P3XodqgXcO115JhdEPOSVAegFtdYYSwEWRJ298pRnBcaRZRLE0cGC1bcKo7DjB3cVzzNlrWEtWQ7oZkNM6kBiyhHzrI7OaBRI0kO68rXOXAZ5chYrtyN7No77H4ygNoSN2qGckC/JHcWNU/8hvFJZzwqLulKdiVoml1vwObAubwdFI7QZFuU+UXskWwA/OCNKV0Mo/zGsKO8gwdXMikzl719Tjsa44lFsHVErM9RYXS+K1YZ2abV1ZOLHZCDwfbFHVs12RIEFmdB6ypuG7AS8ut2PycfxXC7hNmGnP28zZRuBWC4DvMChCXoHeHG6xXSXcJCHw1HdkglcSJu/ZU/Wpu0j+I3ec550zC6Zn+4JUE3jetQmm/B4nYCiQrncBHo+9MLZNFE2WeozfXgYOeaa2R/icE3a7mbeBGIhEeUcG0R9wsYggMdFuu4UKcfQ5k5k0H4bxMD9yOATY1wCZN6e3RalN9wBIBO8UNOMDBISlnLBMsPJl5iy1Xke8zz7cl2as68asNpu3aAC445I2x+b5mrwfUOHsoxex5ymqDHJGYP0ZOGru6IpQLus9sVx5a//uNt+XgqFA2pnkckI3+YSPfKIs30QHu3yDiuy95oMVOily/7ij3zPUppWMR8/q6OcVjZmkhJjQ4fzrOGZPjFYcyrxgoUN3JD8L4oHhh3YBygHO8j2oCWgiSeE0mrPCAKVutBdupYilwQt45vfiwXRTf0xP8kkFGGVvH3Mb5VUtjF+Hj5oke+dLB0fPFKx+HxWtniaZP3VHqwmEH2lsZtp8e+Pm11+XAPY1WB9jgWiGv9lsRAZBFZzBKLiiF5dKcynUfSbttzUBJL8S4xS/IZiRUt/leG8D47XJxDzoDzuUhICOmogsYnBre7V893iY2IZzCOzRtQnBmNZUJQGCTHF5N94cu1ZNLBzWSAhVWuj5tCidnvYxF3N9rYW2ZFDsq2DlI9gNzoA6LiHeIx95GBSVT2wb2Dq6wZ/63zFDkUwRr9eaQy90xCg2Vyu5/X4zxyipfBnRA3xqYqzfCQfw8oeFyYIwJEOMBC24dj2lIIVaRlPI6fbcbM1q+zovGhcd7nfmCXFz+2/wo2jpE2SCrzt/ZyfkYNfP5HkaM2tjLXGG3sYkYwTOQSftD72PZFq1N9EJvtZfBNV6hE0stLpzaBVzdlLfM4x9N1Ab3fBzHdPakD9nm2zxlShlf9MF1qiv8UiQ1UBymhRrMXFlL9QhH8shV1nYBVwftmZi1tEwDJnTD/oH0aGWCwuRu8cENeOszyuZEMYoEWpy7zk3ZUzzQ1bL7Gn40Ka+qabSSxKs1x0OO6yZPThk3mLDIwYz/EY+xCTu65RIBOz9qVCn03BKA+NE9L8dXfW9NO0ESNuOTKosmE3KfLn/YPJXspJUTHE9mDu+VggLOSPs3aJqU14RJ9UQtZcLIu6igdFCqrfchb2ftfOp79v+qh4jYtURcNi4TWoIZ91q09cRMGc+EG4+ltsqE/MaHwQ0CO8mgdnU3/sYsk1noepNpkNXxTMhmjXyCSxVvPvY2F7KA8PbGWKX9gxCCdTapWGpS5TKJTZjXOMkSl/fxd9+taYeDYPyTWB3woiZTawigJvEOq1rD5yU53dBRvvEZXYhVOU1xFTrG8UvpVNNcUuojj8UJ0PmDr5eSJsjTRG/cJVmU9jA/7jHFJatbmnapLgy5oeMwVtBICfe5tuYLEryN2O0u6Ai2ddM4mfwVWeo9rnsrslU8et/hDsYvaayUZbrKmEtMchIgNWdPccdqO5GWRfq42+3YLUoj78PqIQ7wsjHNxcttRGoMR95kxQ74RNNdGl8ncLP62Civm06QvGgK8oekQXjXLJWZjKD8YD/upqkeoqcDbmMTrTK8/2jI1U3QGew+NvPTSbQIfjQepaVZ465y6iMXS8Fp3A14PUSqRzafnL1qJXqW4TRWoDrJxO6rcQfDhE+PRt/mBfSE9w9GXnfYTRpGS+MugOgjckVIvbLgC7pDRNJRjzMBGTg4++zU6CeEaGX9aFBOaimXo9Wqiw5Y3X7GBNoKwRl1vwQhWmE/9iLYTvopE0hbqTWkREYSDSEvY4s9uuinTLjDrK1RlwwyItKk/cooABN+ZRg5YhJGXB30ohjsygZ545/URmAYbz9iAm2h8+19MRWip28msC6tBC7yPMU0W2jPDhxN8ChSz9nXk2cUAVhKfoRCHLA1k5gEFn/UTz1MRRA8Bb8JoKhfd6eJgAMiBN9fZNRLEDz9KJSmte2PaQwOFQJ/ipRik27Yixm/CVLJ7YRTwTyeeJrDb/QBMEJfC+PvSSCvr4/NL+ZE2nfzP9GHHd3X+IXrcYk2XKdIZAMppFIl/oV/OBDX4/wioUB6ZY87+FMmcggI+5ofaC7Zd8D8nUhmS0SPkpvTPdknV8M9fwDs6EmNUSf2Oojm7Lzp5ky56k7vyWa0QmU+fZC6JVuTHcfHviOy+78dv4FeJ4W1AzhNbm/ofSaTpnCpEEwPb+9MZc3Jt19I2cB8ij3jgjZEuKQhHSA+oaJT/ObTPoXvSPmFAl8IAn9OHO69qhfPE4cPV3C6/MTZGpv0iRKnicgKelUvGtOCRgt5f4AWP+oj856IL+OnzQEtX0qwzia1N6TLLP95b9w3ZJESXHPSTcl7aaX0jvsWviKLyJU5ftOlTiF4m/WUzF2WC79mA7u8DyIy18XkgkC4uwZ7O52aXSoWZkDHmaEkkQR5PLZSqY0u4NP58WV7OdU7anRcwPkFOWC/7J9EvZJvPrQAAALcSURBVLRoNJoM1txqK3Wcir8R23f6SWEJgXWcN5Humo3t/ktx09cooq1F3amBXU5P2MYY0uJ0ANnN0yKL+mWV35EDyRT7B1aREn1yZweIT4i/tfivwxQegnQkWjeujZ2OXBBY7jlBoiJp9QX7txegvyWRALD7jzYICJEmSLuh5566qettk7FoXyLHUYY2Yv2OaPvW4/Beq+2kd8n92kHZGIsj5PObKLvaTjLpsKmP82Zi913Vs2yM3RXIuRprSvDZSiJJAYxSXq3PC6xu3zP4QPCWXW9O+gMyyQG4oO8O8X5y+6Hh6tnbL6GHtJwH06euG7TPZeE7fvvvJrk+v23Z2EoxmZE0Ddh4S3uyVBFC989bXW7PA5inIpR+mn0WbuwagLFHgoeSiWiN5AcnQxkZaJBjgdaGn3lhPCVnQ7T05/YgJ2ra5iH+3yfh7+qOpzrI9i/hQrPhuFd6EgHYnr63VF8Q1jxnR1TigxWDW6gHyyrco60Oc5ZwlTjcJY3FzJs2Z/2GVlcieNsLQs9h9aIGNN36IKjZQVuv+C1+5I4netv3LsVcmyIK/YRceos4XKT5jN7VwC/IPagf7gZZ5N5mre/ZAvRbyzR2X9yPSi37yMZ662PxO8Bc78ceT3Eg7UbMz32JTFqlhFqrPMwlclsd3Omw2H+iadMSGHF/ya6MRGkktEQtG5FwwNG+k9QtuWERPe+atciZyK1Xkkb7/TlwKaENw8e/qTAcQDNYgVTB4fWR3sB0UsXDjl9z+DdrfneMLuTimywYE2ksdda9GZ0vvu9fwvw2wFic/3FSQO4X/lWZ/CBagRVHF7gv0C46N0N3qFeTLHN8RLeWzHvpeiHSHVmRDZ3exniNfhg3D6SjT1/8bkaaenmUphr6uvVF//R24nhZr1+jgblx0f5Tr9hNvOSeHtXJeUnU33ToS9oKhm6qmO2h6uqi/X8zBO3EbYSDpuumqWuKvPso4/8/61o25PjctdAAAAAASUVORK5CYII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15364" name="Picture 4" descr="http://www.pekedibujos.com/Dibujos/varios/zapatos/zapatos8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1406" y="5715016"/>
            <a:ext cx="1000132" cy="891454"/>
          </a:xfrm>
          <a:prstGeom prst="rect">
            <a:avLst/>
          </a:prstGeom>
          <a:noFill/>
        </p:spPr>
      </p:pic>
      <p:sp>
        <p:nvSpPr>
          <p:cNvPr id="15366" name="AutoShape 6" descr="data:image/png;base64,iVBORw0KGgoAAAANSUhEUgAAARsAAACyCAMAAABFl5uBAAAAkFBMVEX///8AAAD39/f8/Pz19fXX19fx8fHt7e3m5ub6+vrq6ury8vLc3Nzi4uKKioq4uLihoaHLy8u/v79OTk6Xl5dtbW3KysqlpaV6enq0tLSsrKyTk5OLi4swMDB3d3c/Pz9gYGBWVlYeHh4oKChvb28UFBRlZWWBgYFFRUU5OTkODg4kJCQ8PDxSUlIbGxtJSUnkpYq2AAAS5ElEQVR4nO1deb+pXBS2SkqapVEUkeHg+3+7u4uydwNNHOf+PO8f77mEWq3xWWvvBoMvvvjiiy+++OKLL7744osvvvjiiy8qwKiabSKMfvtEPg3yFDJstN8+mw8C7SCJ+IamGcxwMDAciH77jD4GzhqOCo+9wMBXcxLQWwCdIl+bbYa/czKvhxBeZjZT71g6AJ/Kv+hAzU//OehXl7oV6hyMRFN8UQS331P6EAgBgESjyANgPz96DkHJqxwsej+vD4CBNObmSRXQnx09OUDBoBBYsHo+rU+ACphAHHCeHO5WHHG60D2e1GeABkJXTqVaccdwDeVvbOH/y44D0n0wT7K4yvf/Q9kgixoTL1weK45eleSFwPZ2Uh+CRd77ymA+Ot6HSfkb/5/e0AX3QcPhwfHU3huXv+PD/5YYq7DJv7SpcLYJxKpQTXnHx07878EpJjTUo+S/UjaVb3wyhoLuVGceFzCufwSn3McoWdLVwvFKlSuufOODESWFUtV5s6vUgH7Av79qW5drgTXL+5AF8INShFVvfCz4KfxojChVFYJMZglTuMUn1vaRUHa+vzUYFXY5J7IArvybZlVvfCx2oCT/1yo0RwXp9heqM8Gk45IA4OKm15mvrunLoTxSj2Dax/m+EW6WxFrlmZlyv/YdEoqnIZ2ReMw9+Vvi+BGQ/84w+WsUBap90rs8LKcQtnd9Gu7B2yDxkEa0IDM6rYqJUOQ/FsEZLK5KUBasiGTWRJoT5g7QSX2LoBi6xo47m++f1u8fhgijqtQyZma8xGWD1EzJHzEjZINq9rzH1ZKIdoAjiPVPTNAl9CH3N1XNx+NqMQFGXmKNy2Zfkr7NCJsSc5QfrRwAAi2+RvY8o0acLEnSUxnxi1icew9A/7Uyg4UdZkdlxMzQwyrHHeyK3zEjSksJZPxNx4PDHCnSfBCL7YrVGi5XcY44rkwx6Nh0dVVAJh8CWL/EwBuEHpQlrjzcL/0E+6JHojxCUYAwHJQSRdnHLViFDMMIQ0oM4mJV9ZFKraVCYSrskVNLDVOYAUy13+A2SGkwRWcyYDeHVKtRflPyFSSTJeKaNdrBhcUOvIuNQdq1BfAXugVz8vsmyJyOuKrwcT4VvZ9NNcmuAewLR9C71J1Q69LscA4ic39dx4LRZIlftw5YAKPADcFP2jku2bUSkC7lpDUY2kvYPKSMXgGd1JRFMf27xykF/LKvsIBDjiS6eRm4+3buiIf7GS6a2FLTN2lC4sjT+GVptYZS8QZRrg9EpCroxdwEyebmMJalIXgYVwKcgvR+BWCrcEnfEADPg5GvwcXuwDa9KQoEtmyIaqI9JlR2eJDevTc/isjr5bLa6Y7pTW+M0n4cckI3d2NI4VydZbLmASdO0W0nYjFGJcJmns2hTKtFg75xCbMHl9I75jlFgZ/CIaebbHYljnoQp81YE1iA8+0v8YCLhs0lhObdfzvIthgtgbQGMgHII4LlGyt5I6coeqGdn/piE9ZloWJCZDxhem3jM2EAEvkz1CoT1QTumSNy9g9FE9vfG2kO9qam6km+/btQKPrJyVOQsn8k8LiEio5UbXZEYGdyFhXeI9EF+7z1nDNl4PA2foy/yUZPncmioDhBIhumgnwBjKwZe6n8TFjiB11IfYjglKqgj32tCJvnLRqG/OZXIpUNm8ZeDvKhajSnxgemosUt4/oRpOpAH4niQyJ9qA2HNGRtwcsMFZ1CMRAU4bxtGIMHP/k/mwVIFDQKPjcCB8rnijZYqSplroekcJCDxi1KhSyJksC7v76/ncozLB43DvsD5d302M8uZ4FyeRM3ahllquY9b8EhE+zPMf1UgMeuwQ+ReyPfk75JuPcQl9NDnN7VOU45ighzl6OYIJBcXaTGSVw92uMKtbmrAMp7d2lROfZwrmNGKNFdQZFtYSLEtOkZ+HelOWlfhEzVKDXyzrd8bGnHd9gv+7CWeRvuB5ZZPU1UnzbBgtD7LLmzCc/283ziKYP7pj7XLHUYJ8gxopTIGJqqJnnzuYTnHMQpsyny9IBNWJb7pxnMqapADIcG2T1niI5YVEarVeL8nr66noZX5cEgn1JSnw9iJ+ujCtIL4gYeSXVk6QvKASOMn7mPSFIHPK47hej4EMx7YlWm/yj/rfpBpsLbuOiCeF4OQ5N0FbSX5iCqB7jIgyyS0QEesJ0ntUIB0lusisu6SRxUtGRRKl/qC0arqmmK27gkjXy6eg8/zBL5YQ1lh0NR9vBSQ21cYVOr0gKmb9zbTxz4ZQeMj+XxG5lUZa7moiTJQR7sMkKe5JokDJFPcrms4sZDDTTPWIwC/9U/xgFMM5YiTQQJcBs4FV+NYT2YNKacH4BtXEHQ66WhKQrKEZIfEgTZcRwbLw5OZT/7DNsm/Zx2iMDH/sXDJR8AZCCOSCEmsxecKdQIGHGfae0tqroFNqxbNKF4rNp4CfhZbrSEW4OG0/7MtEjeImUzgrgVd4VV48LYCcXokWXZJemdWFHgP4Nc6K/2ChQeLkZO+joct4ZwvV7GAtgVYisboeAzQ3mL4s0YRrucn7aPJslISgJfzvv7n3LK7DlCqLWyohXGfmlGMzRRPeWdgiC4IFMohlblAGuXQ8aoD64SPG0eaw4nrWLiXGdELpGRT8gyas05sOVkWx+gl+BV3PGJEFnIaqaWUWirKd51BMeBbKxReHjj+TCmgZ201BopSDwBnkJXzds+h1aL02iDWQk1jGNcvCmMhJyMHssLb8PxML2sjmelVHvM4qoi5OR2mWHtGpRRBfgvilVWc12OQ9N1ZJLCE2Ut9SUlBoo+4hcJXmOVJjRaozIqD+41g2B+VRJcieERVmlAcbHyIu7bxYJi/UJyO/KqWirRzRym3XJ/6xUL+Xx4Hl1IINH42T/Od8pTOGel0DQ3kc+eoTKUmAkpJtbms8rBvYDJ0cFr2sq4gJ/9Ld9PCV+GF8ay4TmOUVyFoQbMGfbV/sCMNUfq6k37Vxyjoq5+ABdralKr7OMCnjv6YM2C1PlENpSsZsWgIKGqbXObFGx5r7U9uKaMQFIp31Ugymi9sYeJRk1kEi4iTeA4o2QuMIc9MrjOvaay4cIOGJ4bLyugcWmyWScSieZOfo424NqjtLxaPKcd6OOmextudO61rPKq6upqmLjP01PRItH42auoErv/I065n1utCD/dr0uvs+y4/peVjOw9ARaXBqOsIXDCjF3As93hujpA4ZB7GBphK8ilNhDrnTYBFc+xLqn/lDD9Y/BZGxTWD/USVr+HctHvbS3faNVicB6fQXZgetUPHZaZoih4LxSF9WnNVhN1PHZuGBhdY12GWdVig0f4ufPCbKp2Dqyz+2XB4R6uFGiQkDFPiroa4PoK43PsiupjeZfN6lYEUPemCeffe/+JaJpEQbn7XQ+erFavCa2FsxnEJp3+ZaU3aZ5Fb+SFT4Roml1s9+WtWi9jgKPmSd/t12/X66Yk7TBbMa4RE49K45YBW94WbACql2p827Y0m8XCGRrrjIgyUxbZICptE5rvG6V17qb4jxYd14TanmNTrkVS5vUON0sg6qm4+99iS63O3ZQe0iS2ernqc4i26+iZimi3WokhKgNUp7UIgsjSuxEVg0H39G/bdXW2mgpifL66dIbg+kbHlibbOe3fdzUqI7/hRmO46fzq7Eq7sGRM2pKja/Ux7tow6LzufNrZKuXr/R1ub0YQEt7FbZcfXL+4G8Uld1Q89eH2GvWwgGUgBQewEv1w4YwlXVwXb9a1roKj2UXztn0sQDZCFMajc0Kp6yQb3ypEpRDB73ReZwCvPcclQH9jYHMwZWdHTs+H0ClzD7vRdwroXnu1DctMWtRjOI0vKtnp74TX2nLHdQajbtlxvLRp21Y4o+K5D/VVks8dN7BrWklwmkbQeuyjpT210GnaPBmrHO9b9hw4YpA1RtKNVCYjJDI1bM6Sktj2kX21tirtOgcz9trNZNt50l+Cg3L3nhPw255YjEWdRRpPIMK65Se1VGknh1a8epRLWSMIuAHW3de6ZAhm83ZXCdoqjnuvW9RWNUtEUgdawQY6sK5ai1HGEozaZccLvG6xWzBl9JJIrvIrBAdxRdE2a+aasllVsNuQFRqZcp6a78xEkYv9V8WrmbRSxxiXro48w7pxHhAPMBMxlm3OP1PgYcyNBn7xkHDVjtuZQ2+bWTtNFSceQM2Zs92Y2aQAb68uyxSvcgOxx1BrbWdcE42Gael4h6sw7yXp9boh20ARDuZQRndUbiD2GM26Ck8Q1U9t+Xjw0C8hDLWmikP4m1FpVWi1Yib9Qk7ZBfmtc6owVuN500u5wv40ZBHpPRanhqXDH1YbvdF6Xq5dJ8xwdrAHOFRuimM3NXILj+GbVfEAVI00v8pxyQZTnWCiDHdWnQJSmhzt41pnZz5wKp7f7EfnOHtzKfE3DDT8xhhbODb/0COw4MXB52RruFNmZVufet56c212hE8yTb0hGyPgNUOZu5q1qPCV9ixoFWao+jBOV34gCBbzLRDYOk6dsZ5mnAALa0yYx4LiUC0m5xuuI6wF5uoLVTlarxI1ORwRIlkTJvVrGq9hMnrC3Qlb2H4naB6K+ZYN5Me4AGWl/phiNKZNQuo1bMlEBF3Mk+t26W3zxUiT5lODdSCDfoFtt7XxTWUTkrwaPYdtZrnUHn4aJ8Wz1yxgp1aAkrF1J86joWwiyKd2TAD70ECQ/U0L1k6HF20LvwAf3HUnQshrxJLFo78FLp2b31Z8+c0rIqEXOqsM8alOkMF2kLzXpBOHrkQ3yoMK3Srlpzp1ox7Dj9kSpgMBPdk04CmEZAJP73FrlLrbsbQAd02a3PZBUGty39ZXe9Jh2pOLsODQceygEuKNGKfOpfsF1wC7aWDuWWbPHVBw6qFs1l+3IZiYcR5myx41XfpUsApo97415exhvzA6Xhjzgnz4BhGbbmrXbeJ2cKxtHZMN4WeYBSpkL2GHOmh8ftm25zYqMzNjNdow2Oi+7evfeim/fIFmbZTteGZb8Vjgt/zkE7AzMtG4NK9kUQ2/qE+rls8/0mq8BlxpEwpetsGem8/BjKYbB8jHRu0gelkZC+XdlQxpeHP66kaRYOLRjG3OGoIm+eU43pR01YTXlR9yD4LjJZOxum7XpYOmfS8CHMSC+YnZiIIg1Nqdr5ESPzf40qz9uHiaQrHaYn3dkGauqPwzETlt5x2rMFSTTWhXUZmK1GIHKHUeMz2HsGEvYATnOgGNYgx5sbtOV1uWInCTinMqbhrZARPOtBKK70dSy39v+tioKF6VrGQ//h9fbhzwzSZxkGcYLbyu093sZltXFQq/Z/VSRo0EgZFm22PC6/lK9fW7YAxoXhTQfzwn8CI/oukr/zcS5MVsfxuW11uFXKv51jKsyBnRIkhOHJanYCYzmIzCdmn1kBcZVXVcyw8Qjul+LwtNfHi7VVjvlzhfvF4uvePulH7Fz0IyuLaZLLReSUuxIzWKoqsrgv3Pz8VyNIPhKr+PFQ1N00xNTnZpVlw93AaLMNjtlsvl/njArxC8SJKY0XMrGANMV5618Bczb72b7oL7VwTS3Bh1KeroFstWc99Aj3nHlS73azusYhy9bTjXXdONAj/wzqvVGR7D8yVddzSNGVLj+pc0vTNyicLS4zGNTmnc4Csq0es+H6xtKro1rbr6/UIxTce2bRPBcRyNo0RR5DslitHrtkZSX/kwLFFUVdVQRf5VdMUgls3LHneivI6dew+i1z3NS39Jfv9GRK/bxrnX/Qh+A/PXPZBT+ft687JdnFtNXn4SpNftb1j13IA/A63+RuGN0XLC/2PgvmwHv8FA+HvPz8VBVTyCph88JWQ+GfGQ7AtlM/21B+l1R7xJwSuf/TJUAlg6b37eVy9QTy+ZfSLBSoDE88cewGzHvNU7nCUV70Ps6c1pw9+CeUZl/aMx2X4hx7M2K/MPWNco3hdk/eYAyzkz9Kv6R/tmxo1ZNK/VJuFdYUTot625+okPq6bseM0PnEvbMe+BIMWdslAX+dcM7LUCLUpJD2gpvWpEoy5YxkwaQ36oM4L4tufHVUHUkubY1Jdftzl8I/CCswivKwR2gcwg/IKdcQxjb5OHi++kD5FLhiHPyW5kXbs9q/3FNgyVeYep8YbhhJdb72kVmdz7n2RcEzQl2q7rLm4dg83Kd2S563hXBYaybe3XaXPiJLlyyab1HwnBVBRlvklP/eI68cNb+gocmpOKH7amIv+xXD2D4diOuScaUEtJVxyVo+naM8nJoRPGtm1FyaRysjXxbSnvK0GJyaN29dl073mbu5zOh9PMX0jz+RzZoq4gC5QVx53rjumiV3QdvbE45Zp7R2+vaH8gMW8FikGu2oxO0+n0clnCUxx+pjGCxSJykI//L5SlHnieE8U49jOqKpuOoqBEQHVMzWAYzVbRywL/R5zsF1988cUXX3zxxRdffPHFF1988cUXX3zxxX+Gf5SCCvwCyETFAAAAAElFTkSuQmC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5368" name="AutoShape 8" descr="data:image/png;base64,iVBORw0KGgoAAAANSUhEUgAAARsAAACyCAMAAABFl5uBAAAAkFBMVEX///8AAAD39/f8/Pz19fXX19fx8fHt7e3m5ub6+vrq6ury8vLc3Nzi4uKKioq4uLihoaHLy8u/v79OTk6Xl5dtbW3KysqlpaV6enq0tLSsrKyTk5OLi4swMDB3d3c/Pz9gYGBWVlYeHh4oKChvb28UFBRlZWWBgYFFRUU5OTkODg4kJCQ8PDxSUlIbGxtJSUnkpYq2AAAS5ElEQVR4nO1deb+pXBS2SkqapVEUkeHg+3+7u4uydwNNHOf+PO8f77mEWq3xWWvvBoMvvvjiiy+++OKLL7744osvvvjiiy8qwKiabSKMfvtEPg3yFDJstN8+mw8C7SCJ+IamGcxwMDAciH77jD4GzhqOCo+9wMBXcxLQWwCdIl+bbYa/czKvhxBeZjZT71g6AJ/Kv+hAzU//OehXl7oV6hyMRFN8UQS331P6EAgBgESjyANgPz96DkHJqxwsej+vD4CBNObmSRXQnx09OUDBoBBYsHo+rU+ACphAHHCeHO5WHHG60D2e1GeABkJXTqVaccdwDeVvbOH/y44D0n0wT7K4yvf/Q9kgixoTL1weK45eleSFwPZ2Uh+CRd77ymA+Ot6HSfkb/5/e0AX3QcPhwfHU3huXv+PD/5YYq7DJv7SpcLYJxKpQTXnHx07878EpJjTUo+S/UjaVb3wyhoLuVGceFzCufwSn3McoWdLVwvFKlSuufOODESWFUtV5s6vUgH7Av79qW5drgTXL+5AF8INShFVvfCz4KfxojChVFYJMZglTuMUn1vaRUHa+vzUYFXY5J7IArvybZlVvfCx2oCT/1yo0RwXp9heqM8Gk45IA4OKm15mvrunLoTxSj2Dax/m+EW6WxFrlmZlyv/YdEoqnIZ2ReMw9+Vvi+BGQ/84w+WsUBap90rs8LKcQtnd9Gu7B2yDxkEa0IDM6rYqJUOQ/FsEZLK5KUBasiGTWRJoT5g7QSX2LoBi6xo47m++f1u8fhgijqtQyZma8xGWD1EzJHzEjZINq9rzH1ZKIdoAjiPVPTNAl9CH3N1XNx+NqMQFGXmKNy2Zfkr7NCJsSc5QfrRwAAi2+RvY8o0acLEnSUxnxi1icew9A/7Uyg4UdZkdlxMzQwyrHHeyK3zEjSksJZPxNx4PDHCnSfBCL7YrVGi5XcY44rkwx6Nh0dVVAJh8CWL/EwBuEHpQlrjzcL/0E+6JHojxCUYAwHJQSRdnHLViFDMMIQ0oM4mJV9ZFKraVCYSrskVNLDVOYAUy13+A2SGkwRWcyYDeHVKtRflPyFSSTJeKaNdrBhcUOvIuNQdq1BfAXugVz8vsmyJyOuKrwcT4VvZ9NNcmuAewLR9C71J1Q69LscA4ic39dx4LRZIlftw5YAKPADcFP2jku2bUSkC7lpDUY2kvYPKSMXgGd1JRFMf27xykF/LKvsIBDjiS6eRm4+3buiIf7GS6a2FLTN2lC4sjT+GVptYZS8QZRrg9EpCroxdwEyebmMJalIXgYVwKcgvR+BWCrcEnfEADPg5GvwcXuwDa9KQoEtmyIaqI9JlR2eJDevTc/isjr5bLa6Y7pTW+M0n4cckI3d2NI4VydZbLmASdO0W0nYjFGJcJmns2hTKtFg75xCbMHl9I75jlFgZ/CIaebbHYljnoQp81YE1iA8+0v8YCLhs0lhObdfzvIthgtgbQGMgHII4LlGyt5I6coeqGdn/piE9ZloWJCZDxhem3jM2EAEvkz1CoT1QTumSNy9g9FE9vfG2kO9qam6km+/btQKPrJyVOQsn8k8LiEio5UbXZEYGdyFhXeI9EF+7z1nDNl4PA2foy/yUZPncmioDhBIhumgnwBjKwZe6n8TFjiB11IfYjglKqgj32tCJvnLRqG/OZXIpUNm8ZeDvKhajSnxgemosUt4/oRpOpAH4niQyJ9qA2HNGRtwcsMFZ1CMRAU4bxtGIMHP/k/mwVIFDQKPjcCB8rnijZYqSplroekcJCDxi1KhSyJksC7v76/ncozLB43DvsD5d302M8uZ4FyeRM3ahllquY9b8EhE+zPMf1UgMeuwQ+ReyPfk75JuPcQl9NDnN7VOU45ighzl6OYIJBcXaTGSVw92uMKtbmrAMp7d2lROfZwrmNGKNFdQZFtYSLEtOkZ+HelOWlfhEzVKDXyzrd8bGnHd9gv+7CWeRvuB5ZZPU1UnzbBgtD7LLmzCc/283ziKYP7pj7XLHUYJ8gxopTIGJqqJnnzuYTnHMQpsyny9IBNWJb7pxnMqapADIcG2T1niI5YVEarVeL8nr66noZX5cEgn1JSnw9iJ+ujCtIL4gYeSXVk6QvKASOMn7mPSFIHPK47hej4EMx7YlWm/yj/rfpBpsLbuOiCeF4OQ5N0FbSX5iCqB7jIgyyS0QEesJ0ntUIB0lusisu6SRxUtGRRKl/qC0arqmmK27gkjXy6eg8/zBL5YQ1lh0NR9vBSQ21cYVOr0gKmb9zbTxz4ZQeMj+XxG5lUZa7moiTJQR7sMkKe5JokDJFPcrms4sZDDTTPWIwC/9U/xgFMM5YiTQQJcBs4FV+NYT2YNKacH4BtXEHQ66WhKQrKEZIfEgTZcRwbLw5OZT/7DNsm/Zx2iMDH/sXDJR8AZCCOSCEmsxecKdQIGHGfae0tqroFNqxbNKF4rNp4CfhZbrSEW4OG0/7MtEjeImUzgrgVd4VV48LYCcXokWXZJemdWFHgP4Nc6K/2ChQeLkZO+joct4ZwvV7GAtgVYisboeAzQ3mL4s0YRrucn7aPJslISgJfzvv7n3LK7DlCqLWyohXGfmlGMzRRPeWdgiC4IFMohlblAGuXQ8aoD64SPG0eaw4nrWLiXGdELpGRT8gyas05sOVkWx+gl+BV3PGJEFnIaqaWUWirKd51BMeBbKxReHjj+TCmgZ201BopSDwBnkJXzds+h1aL02iDWQk1jGNcvCmMhJyMHssLb8PxML2sjmelVHvM4qoi5OR2mWHtGpRRBfgvilVWc12OQ9N1ZJLCE2Ut9SUlBoo+4hcJXmOVJjRaozIqD+41g2B+VRJcieERVmlAcbHyIu7bxYJi/UJyO/KqWirRzRym3XJ/6xUL+Xx4Hl1IINH42T/Od8pTOGel0DQ3kc+eoTKUmAkpJtbms8rBvYDJ0cFr2sq4gJ/9Ld9PCV+GF8ay4TmOUVyFoQbMGfbV/sCMNUfq6k37Vxyjoq5+ABdralKr7OMCnjv6YM2C1PlENpSsZsWgIKGqbXObFGx5r7U9uKaMQFIp31Ugymi9sYeJRk1kEi4iTeA4o2QuMIc9MrjOvaay4cIOGJ4bLyugcWmyWScSieZOfo424NqjtLxaPKcd6OOmextudO61rPKq6upqmLjP01PRItH42auoErv/I065n1utCD/dr0uvs+y4/peVjOw9ARaXBqOsIXDCjF3As93hujpA4ZB7GBphK8ilNhDrnTYBFc+xLqn/lDD9Y/BZGxTWD/USVr+HctHvbS3faNVicB6fQXZgetUPHZaZoih4LxSF9WnNVhN1PHZuGBhdY12GWdVig0f4ufPCbKp2Dqyz+2XB4R6uFGiQkDFPiroa4PoK43PsiupjeZfN6lYEUPemCeffe/+JaJpEQbn7XQ+erFavCa2FsxnEJp3+ZaU3aZ5Fb+SFT4Roml1s9+WtWi9jgKPmSd/t12/X66Yk7TBbMa4RE49K45YBW94WbACql2p827Y0m8XCGRrrjIgyUxbZICptE5rvG6V17qb4jxYd14TanmNTrkVS5vUON0sg6qm4+99iS63O3ZQe0iS2ernqc4i26+iZimi3WokhKgNUp7UIgsjSuxEVg0H39G/bdXW2mgpifL66dIbg+kbHlibbOe3fdzUqI7/hRmO46fzq7Eq7sGRM2pKja/Ux7tow6LzufNrZKuXr/R1ub0YQEt7FbZcfXL+4G8Uld1Q89eH2GvWwgGUgBQewEv1w4YwlXVwXb9a1roKj2UXztn0sQDZCFMajc0Kp6yQb3ypEpRDB73ReZwCvPcclQH9jYHMwZWdHTs+H0ClzD7vRdwroXnu1DctMWtRjOI0vKtnp74TX2nLHdQajbtlxvLRp21Y4o+K5D/VVks8dN7BrWklwmkbQeuyjpT210GnaPBmrHO9b9hw4YpA1RtKNVCYjJDI1bM6Sktj2kX21tirtOgcz9trNZNt50l+Cg3L3nhPw255YjEWdRRpPIMK65Se1VGknh1a8epRLWSMIuAHW3de6ZAhm83ZXCdoqjnuvW9RWNUtEUgdawQY6sK5ai1HGEozaZccLvG6xWzBl9JJIrvIrBAdxRdE2a+aasllVsNuQFRqZcp6a78xEkYv9V8WrmbRSxxiXro48w7pxHhAPMBMxlm3OP1PgYcyNBn7xkHDVjtuZQ2+bWTtNFSceQM2Zs92Y2aQAb68uyxSvcgOxx1BrbWdcE42Gael4h6sw7yXp9boh20ARDuZQRndUbiD2GM26Ck8Q1U9t+Xjw0C8hDLWmikP4m1FpVWi1Yib9Qk7ZBfmtc6owVuN500u5wv40ZBHpPRanhqXDH1YbvdF6Xq5dJ8xwdrAHOFRuimM3NXILj+GbVfEAVI00v8pxyQZTnWCiDHdWnQJSmhzt41pnZz5wKp7f7EfnOHtzKfE3DDT8xhhbODb/0COw4MXB52RruFNmZVufet56c212hE8yTb0hGyPgNUOZu5q1qPCV9ixoFWao+jBOV34gCBbzLRDYOk6dsZ5mnAALa0yYx4LiUC0m5xuuI6wF5uoLVTlarxI1ORwRIlkTJvVrGq9hMnrC3Qlb2H4naB6K+ZYN5Me4AGWl/phiNKZNQuo1bMlEBF3Mk+t26W3zxUiT5lODdSCDfoFtt7XxTWUTkrwaPYdtZrnUHn4aJ8Wz1yxgp1aAkrF1J86joWwiyKd2TAD70ECQ/U0L1k6HF20LvwAf3HUnQshrxJLFo78FLp2b31Z8+c0rIqEXOqsM8alOkMF2kLzXpBOHrkQ3yoMK3Srlpzp1ox7Dj9kSpgMBPdk04CmEZAJP73FrlLrbsbQAd02a3PZBUGty39ZXe9Jh2pOLsODQceygEuKNGKfOpfsF1wC7aWDuWWbPHVBw6qFs1l+3IZiYcR5myx41XfpUsApo97415exhvzA6Xhjzgnz4BhGbbmrXbeJ2cKxtHZMN4WeYBSpkL2GHOmh8ftm25zYqMzNjNdow2Oi+7evfeim/fIFmbZTteGZb8Vjgt/zkE7AzMtG4NK9kUQ2/qE+rls8/0mq8BlxpEwpetsGem8/BjKYbB8jHRu0gelkZC+XdlQxpeHP66kaRYOLRjG3OGoIm+eU43pR01YTXlR9yD4LjJZOxum7XpYOmfS8CHMSC+YnZiIIg1Nqdr5ESPzf40qz9uHiaQrHaYn3dkGauqPwzETlt5x2rMFSTTWhXUZmK1GIHKHUeMz2HsGEvYATnOgGNYgx5sbtOV1uWInCTinMqbhrZARPOtBKK70dSy39v+tioKF6VrGQ//h9fbhzwzSZxkGcYLbyu093sZltXFQq/Z/VSRo0EgZFm22PC6/lK9fW7YAxoXhTQfzwn8CI/oukr/zcS5MVsfxuW11uFXKv51jKsyBnRIkhOHJanYCYzmIzCdmn1kBcZVXVcyw8Qjul+LwtNfHi7VVjvlzhfvF4uvePulH7Fz0IyuLaZLLReSUuxIzWKoqsrgv3Pz8VyNIPhKr+PFQ1N00xNTnZpVlw93AaLMNjtlsvl/njArxC8SJKY0XMrGANMV5618Bczb72b7oL7VwTS3Bh1KeroFstWc99Aj3nHlS73azusYhy9bTjXXdONAj/wzqvVGR7D8yVddzSNGVLj+pc0vTNyicLS4zGNTmnc4Csq0es+H6xtKro1rbr6/UIxTce2bRPBcRyNo0RR5DslitHrtkZSX/kwLFFUVdVQRf5VdMUgls3LHneivI6dew+i1z3NS39Jfv9GRK/bxrnX/Qh+A/PXPZBT+ft687JdnFtNXn4SpNftb1j13IA/A63+RuGN0XLC/2PgvmwHv8FA+HvPz8VBVTyCph88JWQ+GfGQ7AtlM/21B+l1R7xJwSuf/TJUAlg6b37eVy9QTy+ZfSLBSoDE88cewGzHvNU7nCUV70Ps6c1pw9+CeUZl/aMx2X4hx7M2K/MPWNco3hdk/eYAyzkz9Kv6R/tmxo1ZNK/VJuFdYUTot625+okPq6bseM0PnEvbMe+BIMWdslAX+dcM7LUCLUpJD2gpvWpEoy5YxkwaQ36oM4L4tufHVUHUkubY1Jdftzl8I/CCswivKwR2gcwg/IKdcQxjb5OHi++kD5FLhiHPyW5kXbs9q/3FNgyVeYep8YbhhJdb72kVmdz7n2RcEzQl2q7rLm4dg83Kd2S563hXBYaybe3XaXPiJLlyyab1HwnBVBRlvklP/eI68cNb+gocmpOKH7amIv+xXD2D4diOuScaUEtJVxyVo+naM8nJoRPGtm1FyaRysjXxbSnvK0GJyaN29dl073mbu5zOh9PMX0jz+RzZoq4gC5QVx53rjumiV3QdvbE45Zp7R2+vaH8gMW8FikGu2oxO0+n0clnCUxx+pjGCxSJykI//L5SlHnieE8U49jOqKpuOoqBEQHVMzWAYzVbRywL/R5zsF1988cUXX3zxxRdffPHFF1988cUXX3zxxX+Gf5SCCvwCyETFAAAAAElFTkSuQmC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5370" name="AutoShape 10" descr="data:image/png;base64,iVBORw0KGgoAAAANSUhEUgAAARsAAACyCAMAAABFl5uBAAAAkFBMVEX///8AAAD39/f8/Pz19fXX19fx8fHt7e3m5ub6+vrq6ury8vLc3Nzi4uKKioq4uLihoaHLy8u/v79OTk6Xl5dtbW3KysqlpaV6enq0tLSsrKyTk5OLi4swMDB3d3c/Pz9gYGBWVlYeHh4oKChvb28UFBRlZWWBgYFFRUU5OTkODg4kJCQ8PDxSUlIbGxtJSUnkpYq2AAAS5ElEQVR4nO1deb+pXBS2SkqapVEUkeHg+3+7u4uydwNNHOf+PO8f77mEWq3xWWvvBoMvvvjiiy+++OKLL7744osvvvjiiy8qwKiabSKMfvtEPg3yFDJstN8+mw8C7SCJ+IamGcxwMDAciH77jD4GzhqOCo+9wMBXcxLQWwCdIl+bbYa/czKvhxBeZjZT71g6AJ/Kv+hAzU//OehXl7oV6hyMRFN8UQS331P6EAgBgESjyANgPz96DkHJqxwsej+vD4CBNObmSRXQnx09OUDBoBBYsHo+rU+ACphAHHCeHO5WHHG60D2e1GeABkJXTqVaccdwDeVvbOH/y44D0n0wT7K4yvf/Q9kgixoTL1weK45eleSFwPZ2Uh+CRd77ymA+Ot6HSfkb/5/e0AX3QcPhwfHU3huXv+PD/5YYq7DJv7SpcLYJxKpQTXnHx07878EpJjTUo+S/UjaVb3wyhoLuVGceFzCufwSn3McoWdLVwvFKlSuufOODESWFUtV5s6vUgH7Av79qW5drgTXL+5AF8INShFVvfCz4KfxojChVFYJMZglTuMUn1vaRUHa+vzUYFXY5J7IArvybZlVvfCx2oCT/1yo0RwXp9heqM8Gk45IA4OKm15mvrunLoTxSj2Dax/m+EW6WxFrlmZlyv/YdEoqnIZ2ReMw9+Vvi+BGQ/84w+WsUBap90rs8LKcQtnd9Gu7B2yDxkEa0IDM6rYqJUOQ/FsEZLK5KUBasiGTWRJoT5g7QSX2LoBi6xo47m++f1u8fhgijqtQyZma8xGWD1EzJHzEjZINq9rzH1ZKIdoAjiPVPTNAl9CH3N1XNx+NqMQFGXmKNy2Zfkr7NCJsSc5QfrRwAAi2+RvY8o0acLEnSUxnxi1icew9A/7Uyg4UdZkdlxMzQwyrHHeyK3zEjSksJZPxNx4PDHCnSfBCL7YrVGi5XcY44rkwx6Nh0dVVAJh8CWL/EwBuEHpQlrjzcL/0E+6JHojxCUYAwHJQSRdnHLViFDMMIQ0oM4mJV9ZFKraVCYSrskVNLDVOYAUy13+A2SGkwRWcyYDeHVKtRflPyFSSTJeKaNdrBhcUOvIuNQdq1BfAXugVz8vsmyJyOuKrwcT4VvZ9NNcmuAewLR9C71J1Q69LscA4ic39dx4LRZIlftw5YAKPADcFP2jku2bUSkC7lpDUY2kvYPKSMXgGd1JRFMf27xykF/LKvsIBDjiS6eRm4+3buiIf7GS6a2FLTN2lC4sjT+GVptYZS8QZRrg9EpCroxdwEyebmMJalIXgYVwKcgvR+BWCrcEnfEADPg5GvwcXuwDa9KQoEtmyIaqI9JlR2eJDevTc/isjr5bLa6Y7pTW+M0n4cckI3d2NI4VydZbLmASdO0W0nYjFGJcJmns2hTKtFg75xCbMHl9I75jlFgZ/CIaebbHYljnoQp81YE1iA8+0v8YCLhs0lhObdfzvIthgtgbQGMgHII4LlGyt5I6coeqGdn/piE9ZloWJCZDxhem3jM2EAEvkz1CoT1QTumSNy9g9FE9vfG2kO9qam6km+/btQKPrJyVOQsn8k8LiEio5UbXZEYGdyFhXeI9EF+7z1nDNl4PA2foy/yUZPncmioDhBIhumgnwBjKwZe6n8TFjiB11IfYjglKqgj32tCJvnLRqG/OZXIpUNm8ZeDvKhajSnxgemosUt4/oRpOpAH4niQyJ9qA2HNGRtwcsMFZ1CMRAU4bxtGIMHP/k/mwVIFDQKPjcCB8rnijZYqSplroekcJCDxi1KhSyJksC7v76/ncozLB43DvsD5d302M8uZ4FyeRM3ahllquY9b8EhE+zPMf1UgMeuwQ+ReyPfk75JuPcQl9NDnN7VOU45ighzl6OYIJBcXaTGSVw92uMKtbmrAMp7d2lROfZwrmNGKNFdQZFtYSLEtOkZ+HelOWlfhEzVKDXyzrd8bGnHd9gv+7CWeRvuB5ZZPU1UnzbBgtD7LLmzCc/283ziKYP7pj7XLHUYJ8gxopTIGJqqJnnzuYTnHMQpsyny9IBNWJb7pxnMqapADIcG2T1niI5YVEarVeL8nr66noZX5cEgn1JSnw9iJ+ujCtIL4gYeSXVk6QvKASOMn7mPSFIHPK47hej4EMx7YlWm/yj/rfpBpsLbuOiCeF4OQ5N0FbSX5iCqB7jIgyyS0QEesJ0ntUIB0lusisu6SRxUtGRRKl/qC0arqmmK27gkjXy6eg8/zBL5YQ1lh0NR9vBSQ21cYVOr0gKmb9zbTxz4ZQeMj+XxG5lUZa7moiTJQR7sMkKe5JokDJFPcrms4sZDDTTPWIwC/9U/xgFMM5YiTQQJcBs4FV+NYT2YNKacH4BtXEHQ66WhKQrKEZIfEgTZcRwbLw5OZT/7DNsm/Zx2iMDH/sXDJR8AZCCOSCEmsxecKdQIGHGfae0tqroFNqxbNKF4rNp4CfhZbrSEW4OG0/7MtEjeImUzgrgVd4VV48LYCcXokWXZJemdWFHgP4Nc6K/2ChQeLkZO+joct4ZwvV7GAtgVYisboeAzQ3mL4s0YRrucn7aPJslISgJfzvv7n3LK7DlCqLWyohXGfmlGMzRRPeWdgiC4IFMohlblAGuXQ8aoD64SPG0eaw4nrWLiXGdELpGRT8gyas05sOVkWx+gl+BV3PGJEFnIaqaWUWirKd51BMeBbKxReHjj+TCmgZ201BopSDwBnkJXzds+h1aL02iDWQk1jGNcvCmMhJyMHssLb8PxML2sjmelVHvM4qoi5OR2mWHtGpRRBfgvilVWc12OQ9N1ZJLCE2Ut9SUlBoo+4hcJXmOVJjRaozIqD+41g2B+VRJcieERVmlAcbHyIu7bxYJi/UJyO/KqWirRzRym3XJ/6xUL+Xx4Hl1IINH42T/Od8pTOGel0DQ3kc+eoTKUmAkpJtbms8rBvYDJ0cFr2sq4gJ/9Ld9PCV+GF8ay4TmOUVyFoQbMGfbV/sCMNUfq6k37Vxyjoq5+ABdralKr7OMCnjv6YM2C1PlENpSsZsWgIKGqbXObFGx5r7U9uKaMQFIp31Ugymi9sYeJRk1kEi4iTeA4o2QuMIc9MrjOvaay4cIOGJ4bLyugcWmyWScSieZOfo424NqjtLxaPKcd6OOmextudO61rPKq6upqmLjP01PRItH42auoErv/I065n1utCD/dr0uvs+y4/peVjOw9ARaXBqOsIXDCjF3As93hujpA4ZB7GBphK8ilNhDrnTYBFc+xLqn/lDD9Y/BZGxTWD/USVr+HctHvbS3faNVicB6fQXZgetUPHZaZoih4LxSF9WnNVhN1PHZuGBhdY12GWdVig0f4ufPCbKp2Dqyz+2XB4R6uFGiQkDFPiroa4PoK43PsiupjeZfN6lYEUPemCeffe/+JaJpEQbn7XQ+erFavCa2FsxnEJp3+ZaU3aZ5Fb+SFT4Roml1s9+WtWi9jgKPmSd/t12/X66Yk7TBbMa4RE49K45YBW94WbACql2p827Y0m8XCGRrrjIgyUxbZICptE5rvG6V17qb4jxYd14TanmNTrkVS5vUON0sg6qm4+99iS63O3ZQe0iS2ernqc4i26+iZimi3WokhKgNUp7UIgsjSuxEVg0H39G/bdXW2mgpifL66dIbg+kbHlibbOe3fdzUqI7/hRmO46fzq7Eq7sGRM2pKja/Ux7tow6LzufNrZKuXr/R1ub0YQEt7FbZcfXL+4G8Uld1Q89eH2GvWwgGUgBQewEv1w4YwlXVwXb9a1roKj2UXztn0sQDZCFMajc0Kp6yQb3ypEpRDB73ReZwCvPcclQH9jYHMwZWdHTs+H0ClzD7vRdwroXnu1DctMWtRjOI0vKtnp74TX2nLHdQajbtlxvLRp21Y4o+K5D/VVks8dN7BrWklwmkbQeuyjpT210GnaPBmrHO9b9hw4YpA1RtKNVCYjJDI1bM6Sktj2kX21tirtOgcz9trNZNt50l+Cg3L3nhPw255YjEWdRRpPIMK65Se1VGknh1a8epRLWSMIuAHW3de6ZAhm83ZXCdoqjnuvW9RWNUtEUgdawQY6sK5ai1HGEozaZccLvG6xWzBl9JJIrvIrBAdxRdE2a+aasllVsNuQFRqZcp6a78xEkYv9V8WrmbRSxxiXro48w7pxHhAPMBMxlm3OP1PgYcyNBn7xkHDVjtuZQ2+bWTtNFSceQM2Zs92Y2aQAb68uyxSvcgOxx1BrbWdcE42Gael4h6sw7yXp9boh20ARDuZQRndUbiD2GM26Ck8Q1U9t+Xjw0C8hDLWmikP4m1FpVWi1Yib9Qk7ZBfmtc6owVuN500u5wv40ZBHpPRanhqXDH1YbvdF6Xq5dJ8xwdrAHOFRuimM3NXILj+GbVfEAVI00v8pxyQZTnWCiDHdWnQJSmhzt41pnZz5wKp7f7EfnOHtzKfE3DDT8xhhbODb/0COw4MXB52RruFNmZVufet56c212hE8yTb0hGyPgNUOZu5q1qPCV9ixoFWao+jBOV34gCBbzLRDYOk6dsZ5mnAALa0yYx4LiUC0m5xuuI6wF5uoLVTlarxI1ORwRIlkTJvVrGq9hMnrC3Qlb2H4naB6K+ZYN5Me4AGWl/phiNKZNQuo1bMlEBF3Mk+t26W3zxUiT5lODdSCDfoFtt7XxTWUTkrwaPYdtZrnUHn4aJ8Wz1yxgp1aAkrF1J86joWwiyKd2TAD70ECQ/U0L1k6HF20LvwAf3HUnQshrxJLFo78FLp2b31Z8+c0rIqEXOqsM8alOkMF2kLzXpBOHrkQ3yoMK3Srlpzp1ox7Dj9kSpgMBPdk04CmEZAJP73FrlLrbsbQAd02a3PZBUGty39ZXe9Jh2pOLsODQceygEuKNGKfOpfsF1wC7aWDuWWbPHVBw6qFs1l+3IZiYcR5myx41XfpUsApo97415exhvzA6Xhjzgnz4BhGbbmrXbeJ2cKxtHZMN4WeYBSpkL2GHOmh8ftm25zYqMzNjNdow2Oi+7evfeim/fIFmbZTteGZb8Vjgt/zkE7AzMtG4NK9kUQ2/qE+rls8/0mq8BlxpEwpetsGem8/BjKYbB8jHRu0gelkZC+XdlQxpeHP66kaRYOLRjG3OGoIm+eU43pR01YTXlR9yD4LjJZOxum7XpYOmfS8CHMSC+YnZiIIg1Nqdr5ESPzf40qz9uHiaQrHaYn3dkGauqPwzETlt5x2rMFSTTWhXUZmK1GIHKHUeMz2HsGEvYATnOgGNYgx5sbtOV1uWInCTinMqbhrZARPOtBKK70dSy39v+tioKF6VrGQ//h9fbhzwzSZxkGcYLbyu093sZltXFQq/Z/VSRo0EgZFm22PC6/lK9fW7YAxoXhTQfzwn8CI/oukr/zcS5MVsfxuW11uFXKv51jKsyBnRIkhOHJanYCYzmIzCdmn1kBcZVXVcyw8Qjul+LwtNfHi7VVjvlzhfvF4uvePulH7Fz0IyuLaZLLReSUuxIzWKoqsrgv3Pz8VyNIPhKr+PFQ1N00xNTnZpVlw93AaLMNjtlsvl/njArxC8SJKY0XMrGANMV5618Bczb72b7oL7VwTS3Bh1KeroFstWc99Aj3nHlS73azusYhy9bTjXXdONAj/wzqvVGR7D8yVddzSNGVLj+pc0vTNyicLS4zGNTmnc4Csq0es+H6xtKro1rbr6/UIxTce2bRPBcRyNo0RR5DslitHrtkZSX/kwLFFUVdVQRf5VdMUgls3LHneivI6dew+i1z3NS39Jfv9GRK/bxrnX/Qh+A/PXPZBT+ft687JdnFtNXn4SpNftb1j13IA/A63+RuGN0XLC/2PgvmwHv8FA+HvPz8VBVTyCph88JWQ+GfGQ7AtlM/21B+l1R7xJwSuf/TJUAlg6b37eVy9QTy+ZfSLBSoDE88cewGzHvNU7nCUV70Ps6c1pw9+CeUZl/aMx2X4hx7M2K/MPWNco3hdk/eYAyzkz9Kv6R/tmxo1ZNK/VJuFdYUTot625+okPq6bseM0PnEvbMe+BIMWdslAX+dcM7LUCLUpJD2gpvWpEoy5YxkwaQ36oM4L4tufHVUHUkubY1Jdftzl8I/CCswivKwR2gcwg/IKdcQxjb5OHi++kD5FLhiHPyW5kXbs9q/3FNgyVeYep8YbhhJdb72kVmdz7n2RcEzQl2q7rLm4dg83Kd2S563hXBYaybe3XaXPiJLlyyab1HwnBVBRlvklP/eI68cNb+gocmpOKH7amIv+xXD2D4diOuScaUEtJVxyVo+naM8nJoRPGtm1FyaRysjXxbSnvK0GJyaN29dl073mbu5zOh9PMX0jz+RzZoq4gC5QVx53rjumiV3QdvbE45Zp7R2+vaH8gMW8FikGu2oxO0+n0clnCUxx+pjGCxSJykI//L5SlHnieE8U49jOqKpuOoqBEQHVMzWAYzVbRywL/R5zsF1988cUXX3zxxRdffPHFF1988cUXX3zxxX+Gf5SCCvwCyETFAAAAAElFTkSuQmC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15371" name="Picture 11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214414" y="5786454"/>
            <a:ext cx="1357322" cy="7967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373" name="Picture 13" descr="http://imagenesparapintar.net/wp-content/uploads/2012/09/zapatos_1.jpg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2643174" y="5357826"/>
            <a:ext cx="1643074" cy="1500174"/>
          </a:xfrm>
          <a:prstGeom prst="rect">
            <a:avLst/>
          </a:prstGeom>
          <a:noFill/>
        </p:spPr>
      </p:pic>
      <p:pic>
        <p:nvPicPr>
          <p:cNvPr id="15376" name="Picture 16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4357686" y="5786454"/>
            <a:ext cx="1143008" cy="8938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380" name="Picture 20" descr="http://www.coloreardibujos.org/wp-content/main/2009_05/zapatos-deportivos-dibujos-para-colorear.jp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5786446" y="5857892"/>
            <a:ext cx="1428760" cy="841381"/>
          </a:xfrm>
          <a:prstGeom prst="rect">
            <a:avLst/>
          </a:prstGeom>
          <a:noFill/>
        </p:spPr>
      </p:pic>
      <p:pic>
        <p:nvPicPr>
          <p:cNvPr id="15382" name="Picture 22" descr="http://www.dibujalia.com/data/media/39/alpargata.gif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7500958" y="5857892"/>
            <a:ext cx="1454350" cy="785818"/>
          </a:xfrm>
          <a:prstGeom prst="rect">
            <a:avLst/>
          </a:prstGeom>
          <a:noFill/>
        </p:spPr>
      </p:pic>
      <p:sp>
        <p:nvSpPr>
          <p:cNvPr id="54" name="53 CuadroTexto"/>
          <p:cNvSpPr txBox="1"/>
          <p:nvPr/>
        </p:nvSpPr>
        <p:spPr>
          <a:xfrm>
            <a:off x="-32" y="621508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56</a:t>
            </a:r>
            <a:endParaRPr lang="es-ES" dirty="0"/>
          </a:p>
        </p:txBody>
      </p:sp>
      <p:sp>
        <p:nvSpPr>
          <p:cNvPr id="55" name="54 CuadroTexto"/>
          <p:cNvSpPr txBox="1"/>
          <p:nvPr/>
        </p:nvSpPr>
        <p:spPr>
          <a:xfrm>
            <a:off x="2071670" y="592933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49</a:t>
            </a:r>
            <a:endParaRPr lang="es-ES" dirty="0"/>
          </a:p>
        </p:txBody>
      </p:sp>
      <p:sp>
        <p:nvSpPr>
          <p:cNvPr id="56" name="55 CuadroTexto"/>
          <p:cNvSpPr txBox="1"/>
          <p:nvPr/>
        </p:nvSpPr>
        <p:spPr>
          <a:xfrm>
            <a:off x="3796106" y="564357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28</a:t>
            </a:r>
            <a:endParaRPr lang="es-ES" dirty="0"/>
          </a:p>
        </p:txBody>
      </p:sp>
      <p:sp>
        <p:nvSpPr>
          <p:cNvPr id="57" name="56 CuadroTexto"/>
          <p:cNvSpPr txBox="1"/>
          <p:nvPr/>
        </p:nvSpPr>
        <p:spPr>
          <a:xfrm>
            <a:off x="4929190" y="620294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14</a:t>
            </a:r>
            <a:endParaRPr lang="es-ES" dirty="0"/>
          </a:p>
        </p:txBody>
      </p:sp>
      <p:sp>
        <p:nvSpPr>
          <p:cNvPr id="58" name="57 CuadroTexto"/>
          <p:cNvSpPr txBox="1"/>
          <p:nvPr/>
        </p:nvSpPr>
        <p:spPr>
          <a:xfrm>
            <a:off x="6715140" y="614364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42</a:t>
            </a:r>
            <a:endParaRPr lang="es-ES" dirty="0"/>
          </a:p>
        </p:txBody>
      </p:sp>
      <p:sp>
        <p:nvSpPr>
          <p:cNvPr id="59" name="58 CuadroTexto"/>
          <p:cNvSpPr txBox="1"/>
          <p:nvPr/>
        </p:nvSpPr>
        <p:spPr>
          <a:xfrm>
            <a:off x="8429652" y="600076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63</a:t>
            </a:r>
            <a:endParaRPr lang="es-ES" dirty="0"/>
          </a:p>
        </p:txBody>
      </p:sp>
      <p:sp>
        <p:nvSpPr>
          <p:cNvPr id="60" name="59 CuadroTexto"/>
          <p:cNvSpPr txBox="1"/>
          <p:nvPr/>
        </p:nvSpPr>
        <p:spPr>
          <a:xfrm>
            <a:off x="642910" y="621508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65</a:t>
            </a:r>
            <a:endParaRPr lang="es-ES" dirty="0"/>
          </a:p>
        </p:txBody>
      </p:sp>
      <p:sp>
        <p:nvSpPr>
          <p:cNvPr id="61" name="60 CuadroTexto"/>
          <p:cNvSpPr txBox="1"/>
          <p:nvPr/>
        </p:nvSpPr>
        <p:spPr>
          <a:xfrm>
            <a:off x="1795842" y="608173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94</a:t>
            </a:r>
            <a:endParaRPr lang="es-ES" dirty="0"/>
          </a:p>
        </p:txBody>
      </p:sp>
      <p:sp>
        <p:nvSpPr>
          <p:cNvPr id="62" name="61 CuadroTexto"/>
          <p:cNvSpPr txBox="1"/>
          <p:nvPr/>
        </p:nvSpPr>
        <p:spPr>
          <a:xfrm>
            <a:off x="2643174" y="627437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82</a:t>
            </a:r>
            <a:endParaRPr lang="es-ES" dirty="0"/>
          </a:p>
        </p:txBody>
      </p:sp>
      <p:sp>
        <p:nvSpPr>
          <p:cNvPr id="63" name="62 CuadroTexto"/>
          <p:cNvSpPr txBox="1"/>
          <p:nvPr/>
        </p:nvSpPr>
        <p:spPr>
          <a:xfrm>
            <a:off x="4510486" y="564357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41</a:t>
            </a:r>
            <a:endParaRPr lang="es-ES" dirty="0"/>
          </a:p>
        </p:txBody>
      </p:sp>
      <p:sp>
        <p:nvSpPr>
          <p:cNvPr id="66" name="65 CuadroTexto"/>
          <p:cNvSpPr txBox="1"/>
          <p:nvPr/>
        </p:nvSpPr>
        <p:spPr>
          <a:xfrm>
            <a:off x="6000760" y="571501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21</a:t>
            </a:r>
            <a:endParaRPr lang="es-ES" dirty="0"/>
          </a:p>
        </p:txBody>
      </p:sp>
      <p:sp>
        <p:nvSpPr>
          <p:cNvPr id="71" name="70 CuadroTexto"/>
          <p:cNvSpPr txBox="1"/>
          <p:nvPr/>
        </p:nvSpPr>
        <p:spPr>
          <a:xfrm>
            <a:off x="8072462" y="614364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36</a:t>
            </a:r>
            <a:endParaRPr lang="es-ES" dirty="0"/>
          </a:p>
        </p:txBody>
      </p:sp>
      <p:sp>
        <p:nvSpPr>
          <p:cNvPr id="73" name="72 CuadroTexto"/>
          <p:cNvSpPr txBox="1"/>
          <p:nvPr/>
        </p:nvSpPr>
        <p:spPr>
          <a:xfrm>
            <a:off x="0" y="4929198"/>
            <a:ext cx="34289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1200" b="1" dirty="0" smtClean="0">
                <a:latin typeface="Arial" pitchFamily="34" charset="0"/>
                <a:cs typeface="Arial" pitchFamily="34" charset="0"/>
              </a:rPr>
              <a:t>Colorea los zapatos  en las que aparezcan los resultados de la tabla del 7</a:t>
            </a:r>
            <a:endParaRPr lang="es-ES" sz="12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401" name="Picture 17" descr="http://cd1.dibujos.net/dibujos/pintar/trozo-de-pastel_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4" y="5690013"/>
            <a:ext cx="1214414" cy="951291"/>
          </a:xfrm>
          <a:prstGeom prst="rect">
            <a:avLst/>
          </a:prstGeom>
          <a:noFill/>
        </p:spPr>
      </p:pic>
      <p:pic>
        <p:nvPicPr>
          <p:cNvPr id="16397" name="Picture 13" descr="https://encrypted-tbn3.gstatic.com/images?q=tbn:ANd9GcQn1Zl73p9s3Sx79poFGDFLZSx2qF-tmDoiaEQCZRoJJYbUafm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14942" y="3357562"/>
            <a:ext cx="866763" cy="594900"/>
          </a:xfrm>
          <a:prstGeom prst="rect">
            <a:avLst/>
          </a:prstGeom>
          <a:noFill/>
        </p:spPr>
      </p:pic>
      <p:pic>
        <p:nvPicPr>
          <p:cNvPr id="16395" name="Picture 1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67179" y="3401744"/>
            <a:ext cx="1009642" cy="74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394" name="Picture 10" descr="http://www.colorearya.com/_data/i/upload/2012/12/03/20121203195119-fd4f368b-me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242154" y="1830817"/>
            <a:ext cx="901482" cy="1455307"/>
          </a:xfrm>
          <a:prstGeom prst="rect">
            <a:avLst/>
          </a:prstGeom>
          <a:noFill/>
        </p:spPr>
      </p:pic>
      <p:pic>
        <p:nvPicPr>
          <p:cNvPr id="16392" name="Picture 8" descr="http://3.bp.blogspot.com/-yC2NevJS7V8/Uofky-UyLjI/AAAAAAABDOk/ExQXPIND8cY/s200/Cupcake+(cara)+(8)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500562" y="4119574"/>
            <a:ext cx="952500" cy="952500"/>
          </a:xfrm>
          <a:prstGeom prst="rect">
            <a:avLst/>
          </a:prstGeom>
          <a:noFill/>
        </p:spPr>
      </p:pic>
      <p:pic>
        <p:nvPicPr>
          <p:cNvPr id="16390" name="Picture 6" descr="http://1.bp.blogspot.com/-YDw2X3NLhYE/UoZIg_bqoZI/AAAAAAABCyo/-RBTB4YR4r8/s200/Pastel.gif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891498" y="1643050"/>
            <a:ext cx="1252006" cy="1214446"/>
          </a:xfrm>
          <a:prstGeom prst="rect">
            <a:avLst/>
          </a:prstGeom>
          <a:noFill/>
        </p:spPr>
      </p:pic>
      <p:pic>
        <p:nvPicPr>
          <p:cNvPr id="16388" name="Picture 4" descr="http://cd1.dibujos.net/dibujos/pintar/trozo-de-pastel_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86314" y="714356"/>
            <a:ext cx="1434259" cy="1123503"/>
          </a:xfrm>
          <a:prstGeom prst="rect">
            <a:avLst/>
          </a:prstGeom>
          <a:noFill/>
        </p:spPr>
      </p:pic>
      <p:pic>
        <p:nvPicPr>
          <p:cNvPr id="16386" name="Picture 2" descr="http://lh5.ggpht.com/_31HBxAEGyPo/S5tR07FOe6I/AAAAAAAAKLs/G5fCN-949-U/pastel%2525203.JPG%253Fimgmax%253D640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929058" y="356149"/>
            <a:ext cx="987401" cy="786835"/>
          </a:xfrm>
          <a:prstGeom prst="rect">
            <a:avLst/>
          </a:prstGeom>
          <a:noFill/>
        </p:spPr>
      </p:pic>
      <p:sp>
        <p:nvSpPr>
          <p:cNvPr id="4" name="3 CuadroTexto"/>
          <p:cNvSpPr txBox="1"/>
          <p:nvPr/>
        </p:nvSpPr>
        <p:spPr>
          <a:xfrm>
            <a:off x="71406" y="357166"/>
            <a:ext cx="1214446" cy="435771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sz="1000" b="1" dirty="0" smtClean="0">
                <a:latin typeface="Arial" pitchFamily="34" charset="0"/>
                <a:cs typeface="Arial" pitchFamily="34" charset="0"/>
              </a:rPr>
              <a:t>Resuelve estas multiplicaciones</a:t>
            </a:r>
          </a:p>
          <a:p>
            <a:endParaRPr lang="es-ES" sz="1400" b="1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1X6=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6X6=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3X6=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10X6=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6X6=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8X6=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9X6=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4X6=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2X6=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7X6=</a:t>
            </a:r>
            <a:endParaRPr lang="es-ES" dirty="0"/>
          </a:p>
        </p:txBody>
      </p:sp>
      <p:sp>
        <p:nvSpPr>
          <p:cNvPr id="5" name="4 CuadroTexto"/>
          <p:cNvSpPr txBox="1"/>
          <p:nvPr/>
        </p:nvSpPr>
        <p:spPr>
          <a:xfrm>
            <a:off x="1322884" y="357166"/>
            <a:ext cx="1391728" cy="437042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s-ES" sz="1200" b="1" dirty="0" smtClean="0">
                <a:latin typeface="Arial" pitchFamily="34" charset="0"/>
                <a:cs typeface="Arial" pitchFamily="34" charset="0"/>
              </a:rPr>
              <a:t>Completa las</a:t>
            </a:r>
          </a:p>
          <a:p>
            <a:r>
              <a:rPr lang="es-ES" sz="1200" b="1" dirty="0" smtClean="0">
                <a:latin typeface="Arial" pitchFamily="34" charset="0"/>
                <a:cs typeface="Arial" pitchFamily="34" charset="0"/>
              </a:rPr>
              <a:t>multiplicaciones</a:t>
            </a:r>
          </a:p>
          <a:p>
            <a:endParaRPr lang="es-ES" sz="1400" b="1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1200"/>
              </a:spcBef>
            </a:pPr>
            <a:r>
              <a:rPr lang="es-ES" sz="1400" b="1" dirty="0">
                <a:latin typeface="Arial" pitchFamily="34" charset="0"/>
                <a:cs typeface="Arial" pitchFamily="34" charset="0"/>
              </a:rPr>
              <a:t>2</a:t>
            </a: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x__=12</a:t>
            </a:r>
          </a:p>
          <a:p>
            <a:pPr>
              <a:spcBef>
                <a:spcPts val="1200"/>
              </a:spcBef>
            </a:pPr>
            <a:r>
              <a:rPr lang="es-ES" sz="1400" b="1" dirty="0">
                <a:latin typeface="Arial" pitchFamily="34" charset="0"/>
                <a:cs typeface="Arial" pitchFamily="34" charset="0"/>
              </a:rPr>
              <a:t>6</a:t>
            </a: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x__=48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__x6=36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__x1=6</a:t>
            </a:r>
          </a:p>
          <a:p>
            <a:pPr>
              <a:spcBef>
                <a:spcPts val="1200"/>
              </a:spcBef>
            </a:pPr>
            <a:r>
              <a:rPr lang="es-ES" sz="1400" b="1" dirty="0">
                <a:latin typeface="Arial" pitchFamily="34" charset="0"/>
                <a:cs typeface="Arial" pitchFamily="34" charset="0"/>
              </a:rPr>
              <a:t>5</a:t>
            </a: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x__=30</a:t>
            </a:r>
          </a:p>
          <a:p>
            <a:pPr>
              <a:spcBef>
                <a:spcPts val="1200"/>
              </a:spcBef>
            </a:pPr>
            <a:r>
              <a:rPr lang="es-ES" sz="1400" b="1" dirty="0">
                <a:latin typeface="Arial" pitchFamily="34" charset="0"/>
                <a:cs typeface="Arial" pitchFamily="34" charset="0"/>
              </a:rPr>
              <a:t>6</a:t>
            </a: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x__=54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3x6=___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7x6=___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__x4=24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__x6=60</a:t>
            </a:r>
            <a:endParaRPr lang="es-ES" dirty="0"/>
          </a:p>
        </p:txBody>
      </p:sp>
      <p:sp>
        <p:nvSpPr>
          <p:cNvPr id="6" name="5 CuadroTexto"/>
          <p:cNvSpPr txBox="1"/>
          <p:nvPr/>
        </p:nvSpPr>
        <p:spPr>
          <a:xfrm>
            <a:off x="2786050" y="357166"/>
            <a:ext cx="1048685" cy="437042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s-ES" sz="1200" b="1" dirty="0" smtClean="0">
                <a:latin typeface="Arial" pitchFamily="34" charset="0"/>
                <a:cs typeface="Arial" pitchFamily="34" charset="0"/>
              </a:rPr>
              <a:t>Escribe los </a:t>
            </a:r>
          </a:p>
          <a:p>
            <a:r>
              <a:rPr lang="es-ES" sz="1200" b="1" dirty="0" smtClean="0">
                <a:latin typeface="Arial" pitchFamily="34" charset="0"/>
                <a:cs typeface="Arial" pitchFamily="34" charset="0"/>
              </a:rPr>
              <a:t>Resultados</a:t>
            </a:r>
          </a:p>
          <a:p>
            <a:endParaRPr lang="es-ES" sz="1400" b="1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2X6=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6X4=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6X9=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10X6=</a:t>
            </a:r>
          </a:p>
          <a:p>
            <a:pPr>
              <a:spcBef>
                <a:spcPts val="1200"/>
              </a:spcBef>
            </a:pPr>
            <a:r>
              <a:rPr lang="es-ES" sz="1400" b="1" dirty="0">
                <a:latin typeface="Arial" pitchFamily="34" charset="0"/>
                <a:cs typeface="Arial" pitchFamily="34" charset="0"/>
              </a:rPr>
              <a:t>6</a:t>
            </a: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X6=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6X8=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5X6=</a:t>
            </a:r>
          </a:p>
          <a:p>
            <a:pPr>
              <a:spcBef>
                <a:spcPts val="1200"/>
              </a:spcBef>
            </a:pPr>
            <a:r>
              <a:rPr lang="es-ES" sz="1400" b="1" dirty="0">
                <a:latin typeface="Arial" pitchFamily="34" charset="0"/>
                <a:cs typeface="Arial" pitchFamily="34" charset="0"/>
              </a:rPr>
              <a:t>6</a:t>
            </a: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X3=</a:t>
            </a:r>
          </a:p>
          <a:p>
            <a:pPr>
              <a:spcBef>
                <a:spcPts val="1200"/>
              </a:spcBef>
            </a:pPr>
            <a:r>
              <a:rPr lang="es-ES" sz="1400" b="1" dirty="0">
                <a:latin typeface="Arial" pitchFamily="34" charset="0"/>
                <a:cs typeface="Arial" pitchFamily="34" charset="0"/>
              </a:rPr>
              <a:t>6</a:t>
            </a: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x4=</a:t>
            </a:r>
          </a:p>
          <a:p>
            <a:pPr>
              <a:spcBef>
                <a:spcPts val="1200"/>
              </a:spcBef>
            </a:pPr>
            <a:r>
              <a:rPr lang="es-ES" sz="1400" b="1" dirty="0">
                <a:latin typeface="Arial" pitchFamily="34" charset="0"/>
                <a:cs typeface="Arial" pitchFamily="34" charset="0"/>
              </a:rPr>
              <a:t>6</a:t>
            </a: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x0=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214282" y="0"/>
            <a:ext cx="25143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 smtClean="0">
                <a:latin typeface="Arial" pitchFamily="34" charset="0"/>
                <a:cs typeface="Arial" pitchFamily="34" charset="0"/>
              </a:rPr>
              <a:t>Tabla de Multiplicar 6</a:t>
            </a:r>
            <a:endParaRPr lang="es-E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266" name="AutoShape 2" descr="data:image/png;base64,iVBORw0KGgoAAAANSUhEUgAAAOEAAADhCAMAAAAJbSJIAAAAn1BMVEX///8AAAD+/v6Ojo7Ly8va2tqIiIiLi4v5+fn19fX4+Pji4uLq6urx8fHu7u7g4ODDw8N2dnbU1NQyMjKoqKjJyclQUFAaGhpiYmKvr68hISF8fHxJSUksLCy5ubmpqamenp5ycnI9PT0vLy8ODg5CQkKWlpZMTExoaGheXl6BgYEfHx8TExNbV1ZhXFtXUFA3Ly1EPDwqICAMDAQfGRhfGcvbAAAX1ElEQVR4nO1dC3uiOBeOERQEEfGKKAW82zKzs9/+/9/2Qc5JCFdtS6vO03ef7ahAyCEn555AyA9+8IMf/ODBQJP/2D+EjILxOcWpN9Pv3Kt2Qdn/ur/vSAjtlEhK7925FkCBDPXcKWDpkL+ExHQM9W6RvhTj4b271g6SYdJPVQR2OrF67861BGNeTWACxqn37t/nIQh8G0992/YPsaDw1UZB9NTocfpCCynRVO8tN4rPTaGPpESK/KvCx3Fi3KtjbYFGQMl8xL4Jhhx4SOJ5cMfetQEX6DhapDjdDkhi7z4dawsUubFCL9A+HNopTytpUgEyA5ESVBwiZAwkrq1v71qLmDIaNmpRXrKvFpqqwT161hI0sGbC4u8UhI6KfGreo2/tQJ8wEl7qjqOu7H5nn9qFVStnACbw6Wb0nZ1qFQZQqFdKy/Q399kHESdanTZI5iKwcScRPc+pMhyQJA2dx0F0n9U4baYw/dmEQTw9I32pOhjBCA1APVSdQwJ2xsL59v61AxMobNJ36uKptf5wxbqvNPmAEKOKnpFNE+hr1v0pafDj0YF8Uj9RAy9wLHuGRVi7p2ZTsLzXesMYaiE7Z/md3WoRNhugVaOkBJUYPan5bUao0BvggDiyv6tPLQMkZag1nCKJo2fEy3WNSEAcnZqewgPDFHZn/TnwFCbPmnKDiPexKbBt3DDODwwYoLd6aZpoys5Tixp1y7rfbzoHRM3hu7rUNiBmuGqyyi4gar6tSy1j1rlqlU35XH1SgI+7qBOViQSyn1uY8kDFtN6FUt44I7/Dhyqeei/3K7mvdWw0PJMzRmyYF0r1CeULwFGhlqE6ymzmqCNLlLTU+zBfhfR+AZ+JdTc3QZj6t/WPnTK0g3E8wUTrJvamBuEkfjcSztQ20JFh3e31s7DPb+mgbkznIoksEM/0ewwh3BBkZX2mkEJ6ozb4n4PpL3cl8hjSEp27zEZKLODC12rDhnKdGdzQ1uiyqSaPzeT7GQ0Yi5nXHYcMTU1sX5LAjldPHkP/XjlzihUnfg0bQc3UpfJYRqARLooUvS0225XMtHfLmUPwu7M1qoUB5PS9Sg+RB5PNXp64oxfYKjMShs50LGif3ksxIntdsM8FAIXjOh84vcBfy+RFgZNTr5qDKfM033wfYMCG6bwyiaAxG2Ido6VE3vxQZTzMwInpjO9l3KDtNjGrxhDUSTgo2HXiiz/J6Dv7lTWNlCgQ0VrdxbxNu4qjkA5UiUSg8FTVt4Rm65LRt1R4e2WAAd+Ztdr1m0GJioqsSq/XUAhpUyOr9DvazDCr40MY6e5dTLf0D4bddhWiIOBcWnHdTHDoYnpF24G0je9AYToWyU1xLOblCqGgXpbyyr/kcFrPQLHB8j3EuZP7VcqpOBrj0pEafUiFSZvo9qlQpLXmtcJ0/+ZTaSwq/a0/p+44ioJykB9sGk+6Dm/Ey/uwtvEK4BF+Lp9MiazPBmbigdr2zBmZVD6FVD4EYWGnJnj+OEygntQIfAw4gSfzeikDJQZTum83etK1zaQ30kxnGkadHKLTwVbNAT+psj8DviihoBVBHUieAVwvSvwD0sQa4hqDFSC9fV5dmG6ROo7dPjzYOt6v3ANKRmg/nvNFRKGgQzqbGwm3Oo5J63wMP166kq6dUGrWFgi8zYNR9VIKmk3FnGbQljg9c7zOpeibLX660jmHPb/V5yxTu7T4pRJxALZHnZGdj3APY6RQBrojaT3/rUBtwRYcfYi6xLxYlompHcnpMC+XAJQ7AVi+wMqGwG8AUnC+GXydlHJ7d0N2Qa2ffQXpXaavRTo2k2i/jybVkYXFRalwJAbcDYIhS4dZrYgmos/85vObX++gVeaO90E7yN3fLBPRaZimaVmWaRqOHYzXJRd8sbTL/VNRTO2EzMP5k6k8KvTEbUIGboIusvrRiJsmSZgwqFTAVHX7cYHMo58zotiQdbLx0QYDiqmNiSSEuUDqkuy3a4CqiM5Z++galSyIcHE0UtZP+M0auQVhVBjH5O5cSq4u4fK8PHkwu/dZS3yVxnLQoFwLsCKZ+d8FmEuCRT1ToqfmCn+8lWmcF506v1MBKbuGMY+9dftoYJEjG8L3gjkGXHbv/NueqerKRsGuZ5Ec7wSdMjxxOwU5/R3m14jLrw8ZpUnHNGxgf7s2pU64yrr/OgXO5g1WkOjygzrK0eCWCcUeN7V5RLE+OdLYhjCgEnFH3zGN1Z4UygxVInNqeVmpePp4s/l1zY1HdRHmKDvRtyChaAhP9XablnfM6GWidedS6TAtkcgDaEOcUarcUAM0X0yI9QezT8nEgAY+UlKvSoHck4gCpiQeolM3cF13ehinD1CkgJGBL7cJfc3O7KzTR1cWUxJCCx+I0yVMrWSrZPeZUKVEs3h72tDw4xM6Xij1Jw0ub+aCavY5mwgfrqqiPIj1oZxA2o+XLNyZCJxCqKXo2OMQXovOp0dVqeHO4lOFcWB3frykx8zsoV5jx5ODqEmvqyTbk83h7SdiF5RT+JHoAHIksYU0SNW4OGwZqjoyZRMJBWmzPUqNWZiTUqvGQuurnaSfGkO8ryFsuTmPhVH7Ek8Wb5t1eBjxM7FieNEULxu540KM4QKa6BNhUtD3/U+FWqkIDILEojNpEnX2NsQ1HEzQ7zUiRQ8FhobtFSMoq3EL6SawE1efbIXnVxZ5Q5cPLWORGf/qgUiSqLMctxeXKhReu60sRkFn5gNmew5ocDOhV7Zpdt20mMLhNnsgyNP0oepf4m3J/ezsjlPrk+yJQMN943xuARYMGysdsku9TXBONbbYZCKdm7qh+IlrXa4tYQ0d0MZqg0R84p/bH0AH6yPNAw+FFbCTs/Cn1AXhy4Pjl8vpOJGs9xwmPafVFdIm8s7C/0QjIxDJaRoY+XXVdyxLdcdCsZ3TATEnJXoK1IWBJFyo+PNxyNHZyzBr8J3NonVrJteh6kAhoRkhb96VYwCV2Hcd40uK3vviFhdxg3fyPzylSfJJB9aU7CwHdQAsPqkum1nNx4HydRX9epjdaTwrJmJuAkzmWEQMMLhGWX5RRR+bpd6MEnWbMLBx4lVEKD8NaFB+sCtvZr7b2YQG0mAFSNK5bL8RQ3YLhR37tl0vL1NHb52mKlC3IyN9qu8zJoALUg8FWjoPc4E0nH1se4L0hMnZC/yZmrls31B4WNqxa7Vf9n3V0gfaFVdHG+j6AAYmVRZATJwX9xiQZSU/pj1KWv2Wgcv1M3m2lXs+bean3mHq+7atOI6TeAsjNYHjKLZt+/5L0L2E8ZortnSiAZdGRr513CZk+gXz7FakybX8znIF7F5Xq81mO5lst5vNZrWoskXSxAlGvZ184xRY5CRF5e4Dp3dsIPIqUm2hVS9vhum5uOs+bvBoTaVftoJvxS4VHaAaooKZK5Z+M6/irsOYwPIv50lNOXIzUi8JfcWi4wPt5QOr94Q+Utzu+ZoRKWMyH3dZVT1uRTDOk4JLvLL02GPQSTXT8YPL+HSer/dRxERMKm82k0kU7dfz+BSOL4FrO4ZORZhNw0ywz5iRE4IKlymRnK54DErTsKdlGqmWcFBnGKalV9Q5pf1F/3Anp/ttUCh7Fs0/h73Di6+Yd19ZetPTFdu00swwwUj1IkDJqZk8+cCy1KhPFpto2fON0nP6XrzPCufBlxGXUpuuryi2G/K5umV2QD6KszoF9nPtQ8TKHjICFq+SUGbBILNsV2zPXfVR5mMduEwZvRxTz7AqSwo8Ssml8lhn4dmPvH8GDoAdJvplPazKryUI2DytjFMBIs8vtvhQMALkR1ZR7xR58QwmAHfT5uvqQh1PfdR9llVp0RKTmOZUJmHtQ9YXd3nrHE3Tmfm9Cndmt3Tvbp6XMXDyXfWYYtec3nkdTaLjieUuYFxAkO54noQavjcvjuaqctHFXYAPelYqaZzzXNbQMMxc8hVrMWRHUXN8r2AfbvrvW1b7ZWBmmXOuMNLfzqpeCk0wfYk7K+W3taG609/nmtlcLLzknoSmBOYX1UXdrJs1dfUoavxSz+nskJNOq8B6gHEcHuTI/N61uAHagaBNRQcH8AykOkrKlzQQS8nxw95vI+b9GehyAHsXQi6FZ18wUuOM0mo703YFw6HRVpOTNQ/yQrbzvew5eKojOTwXO7xuECPoYMAMO5NlOD6tOzsRfMN9h2rX65muJFs3gXzHbwEF85oSSyqmWYSZwYUO8AK+ZbM0W3GBZltD6YAtKZ+5Sr7ZAsB7KXInlOwQxf5DxnWUDcdChJjxGcQNdxj6Wcny5pu3fgECdcl8ntvyA8Yk1BmUoGyensU5y8aZCNAlk6j/zcsOE3pm2QCupplmS/+Zy723cmE7ITWUnfwU6qCOxZXhtwYhKdEy928XFmpu0XNAXZB3okJRKuXJnFx3G0J9Uas7N79D1nBpLy1b2BelBc9wgx8xgMRhFMCai4XYv5xvFH0tgGGKYWQFAl8tb5BCJTM8uqVsOxosHihwnw/VDNjSE53Enl9ZXJCwi+CC4w3rvz6P5A7ZLTtxWdwPcW4ajEBMSO1NkTMEczrpqbnho1rLfRiKdLjA2Qy/ZUNimsnQC1Q/5Q6j6OwhO+/wG5GKWDFaFYj52kAhOyRc6XDwDYrfzCp2FVKeF+gZTXCdARo3rNAdBjGtaAEblB6v8qmQS3zee19ElYQsMrEsyjbGUyEc5LWHIAnX7LOfPyRKwG5ZjDbkJH6d6kd+yWJI0wpuEYUkZwxCzHi30pOxRn+fqUA0+tbD6xnuAZI44ZsNfQWSdl94TnRbVVpEiY4j7OD5QEJk5kKomXTiHN+7odM8xNrjfWkfVIryro3yfWgmPPhqblyWx8urdTh6yq7jpYq3lGJxiXprjf+7QaVQ/Lh6J30yAqdowwtplGzusPNhSMUiNjHIzBC42mlUtKV3TbQEmcAed7uLIRgUM0I4IkXiNEXUKnBY3Feu3UYrax33+WGa9kvGkBO4qy2mQDGUVeIKMwaBC4JjiQV4eVQ8vGaR0ewBta71qaSfcc5U3WM4l05IYWZMiu1MxVQSHIDbafClbU19xwfkVW2f8jnIqaTVDCyNilvgnPIE9fBQJlJoF/Pcl+zybDnpWLsaOHRLDbYHm6uJGSE104DzWxY4CkXPERQd3w1abqwZjYd6Lo3kpTdFpjC+YBqOshGsax031pNsMKO4FbZsAkgY8g1qLk1rH9nvrVPIGxIJzRqbSWLjY+aKg65YiE0y0iHDlvJb1oqiYU+70ndOYXso8JHLySmdxxloJy0KBpojTT4Ng2zH/FQa8RDy8kqoon0KATyW1LC2iq8El23/8sugkgeGGqWwKkB4gGunXtrI87AtNoVZwZeoXoRnVwbaGxszO4HyDFPuAix5OxCZd7MV7s1xQ+CKdmVp5ovju2KqRQHvIKhCOMOoZqmQ/bqS9AWQKNxOr8YkFEtdx4OWZSkGxSbcHaxqfSkeQnYUHKlVNrNygRs5vMMOmCIfc65bB4SMErRs0/Cke229XWax5jeLwz2ui7E0ZInynJZeSesVnEDMSkkzoUXgmw06QQ15LH+I5kA+9nniEy6PAbBpYbss5iFnCY5JoMtH4ANceJMzeTsoHx6+ircKOk7UfAxlyDcPLgLExb44P9O23SwT+do1tWzWJ3+HGH2csHhbezRab9XyQu4aj73ldRlsR78oL4AHD2FXmXZSpMTha+hL/KjkdHKLwCGsDYclD5M7BwUxD3Xr6ZLtwvPGKHh+ImLCrvAC7M35MDOGQ8uZzrkcOsGJrY0hLgNZN2TTuaIoLuYHmXmsyLzAfKrbZn/WuM/RtkUxw54Tjs9L/TMzuZOel5ncKVrCF/kATsRFXZODaf1mydvP7dVWAbjXpP4EDPPKGwgRcPNgdlZFcGtMgQyDoGZJRNSqRUqzvgSVPMp+4u7rtHhIy5RF8Vqdr1OsRy6PL3DD1jnvBciZTf1iTu75l1/godcpC8pXrF8J0Ku9eb58aKy2TB0VLFgXF6E8Y5aGlorQIZ5f+bpjGPhz+QC2i5cMFdfbYxpk7KJN1R6NjEkzJ52Wj4qakcrpMaybbGIN6W1v8aK6ZelfllGDXchei4kTbmaMuDtQJeDQlatgcIre4Kp1ufh+4BK0YvkdfhZpNreKfVBIVda14WruclnbtyJzdNbVRw1uYAWVkwMMgZpXlJ4r5G9DP74GzBBmHZlX3sji0aOaNAKEoV5L17HRBifi0qrg+BCyMSx1ROFFIB463MUzIGy4qaYAhGl8W8q6NnLSAvAdP3mfgd1sxt2ced166EYKxQS/J5hny+jY2bkCiJwDcKoJcPKY2rbaFsIA812XWjJkCU7eUYioiHDDsn4UGscQleV9a9VZ19C3zb3fRQ/E6t/aEDXlkmZVc3zH2703MIe7zoZq8JIV7HWb9iSAbRVqXCR8IfkjvE0PlXrUH+n6QB86l2yLo8VLo4Brfu06sH/bAYmPQGx61Hk9ziPZ1p80sRgVVlvNRAWVH3xBj98LWrPIrBNey3BZjcIkBDb/gh6/G1rlJgt7OXpfjeGiSZhAZPDSfn/fDSpeeCCDVVxeMbl0bl1Xoj7EcQdohaDJPmgIDkuXQcisJgzZeyQK0zehhbxqfuLNblTTOIPL77pgeKgxBBiK79rOe8wsCETOq9cRinl4Z9+iCjd3Cc326gKmRha+B7CC5l1+DIQqdnblFVA7+zCv6qYfShPox3qtTq9HTJ8BoNWXFdtK8NKoB7C8PwW3zqqh3D98mJW+HwTabVXmNYRHNvpDytJ3AIq5SqE6UTa0vN+rqVoCaMRdIQuc7l4z58riuYcQX3SMJQAyMBvwCA7wJ4G1FXZRkWLd6XPt11IJjOxvYbMIQeIQYq1P+zb5DJQv5grliJUoYHl2fc+gYuA4F/nHevTV3XeIagU8RyyVqvmLej35hKDce171IFsoXvqxtp5dVTBQsfEzo1J+M9a9XuvbLtJBUkvvAUNt/zeMYAqavWAtR+DfQh+DWd75Obh3n1pFourtfNB17uCBvwl+n/Pq5PIXmKNVoJYxSmGY90/e/+CDyA3dXzyI9esZfvCDH/zgBz+oAS8mo+VFImIf8GzdU/aNHXwG44jmooyU8vo5ir2n4ifK91WED5XVkI8IimNBBbFUfM2KBTFvSeWhyy58cDT08PE7fysGqqNqg+mv379fWPR/NvYuv9l7aYmuGpZlub9+z6c69eeH068Lo9s6zOdL/2keQRD9WvuX0Lf9MC0g0uLgpe8H6W7ZThwf97+jU3LIO3mnZSfw2bKHYdz3bXf+MCnya/BeqB/HmjYbDGN/6o9ijegaCeLpaD3TdHPoDLWZTpceuXRUPbYNx+/2qDUj1lqZuuozRJW9F+Kf9r9//TLoeBkc4s6Q/I6JNQ32HjEDnQR/TvGI2A6xf/067cN1HMSvySdC/ouDYHkqpJG1+xZWVyKlMDzapjWg5sDUBz2DdP5je6OqxO74JHBNfOuurVpTOtSJGSqmRfWxNTRpkC+NGy3TdI/6UBidEgo7QUJMmkj1w2kybIcuMf4LSFqFm8aslI7NxjA29YBo7BUohw61pkQJg97WkBo7TA4TRyW9h0I/conbuaQjRlyHDOx/YAUe2wCcsh0Ih8mh3iGZh0ZCocJSVuaIkD820dQoWu+P223YnW826/h/qrlZ9kn3oXBIKFSWJ8fp7X1/+XtGbIN4Nhn9++f3P3+cQCHeeNaNgtglfUZhyrjdYHb69eKHf/yE4Et/+RJE/zu5fr9zIINgfnhAChMY2zj8TyWuT6Ym6XQsOnPMmeN2VBJO9nG43L4kYsccBGSWsGxvs1+eEga2/YRgtnRseiamQ1hR4fLxKDykrzizo8PhtHUNw32bmavfkW2MelGq9tXokp413iuGqzg986UzHYXj5BdvExjG7N+OQfoHMjJJd5k8gMHw9HBj2B1HkwTROf243vy3Pk8mcT+MNts4jrqH3uQEp53+2SQn/plE8X6y7qW/eHOWLDfIKtQ0SgYDa3TSjW14IP0HA0oc/Az/w1/vHC+9/GnJz/zc5KeJa/QUsg2pkYxhFP76o5vHeZcofw1ma5W8OOQfj9geMWxqd3Riec9eLCeDhuEhHh92UffUGfv2Yb8Jbfch6v9bg5My7SUIen07uFx66uBw8f7SvE8O/wccb1Xzgd+PuQAAAABJRU5ErkJggg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1268" name="AutoShape 4" descr="data:image/png;base64,iVBORw0KGgoAAAANSUhEUgAAAOEAAADhCAMAAAAJbSJIAAAAn1BMVEX///8AAAD+/v6Ojo7Ly8va2tqIiIiLi4v5+fn19fX4+Pji4uLq6urx8fHu7u7g4ODDw8N2dnbU1NQyMjKoqKjJyclQUFAaGhpiYmKvr68hISF8fHxJSUksLCy5ubmpqamenp5ycnI9PT0vLy8ODg5CQkKWlpZMTExoaGheXl6BgYEfHx8TExNbV1ZhXFtXUFA3Ly1EPDwqICAMDAQfGRhfGcvbAAAX1ElEQVR4nO1dC3uiOBeOERQEEfGKKAW82zKzs9/+/9/2Qc5JCFdtS6vO03ef7ahAyCEn555AyA9+8IMf/ODBQJP/2D+EjILxOcWpN9Pv3Kt2Qdn/ur/vSAjtlEhK7925FkCBDPXcKWDpkL+ExHQM9W6RvhTj4b271g6SYdJPVQR2OrF67861BGNeTWACxqn37t/nIQh8G0992/YPsaDw1UZB9NTocfpCCynRVO8tN4rPTaGPpESK/KvCx3Fi3KtjbYFGQMl8xL4Jhhx4SOJ5cMfetQEX6DhapDjdDkhi7z4dawsUubFCL9A+HNopTytpUgEyA5ESVBwiZAwkrq1v71qLmDIaNmpRXrKvFpqqwT161hI0sGbC4u8UhI6KfGreo2/tQJ8wEl7qjqOu7H5nn9qFVStnACbw6Wb0nZ1qFQZQqFdKy/Q399kHESdanTZI5iKwcScRPc+pMhyQJA2dx0F0n9U4baYw/dmEQTw9I32pOhjBCA1APVSdQwJ2xsL59v61AxMobNJ36uKptf5wxbqvNPmAEKOKnpFNE+hr1v0pafDj0YF8Uj9RAy9wLHuGRVi7p2ZTsLzXesMYaiE7Z/md3WoRNhugVaOkBJUYPan5bUao0BvggDiyv6tPLQMkZag1nCKJo2fEy3WNSEAcnZqewgPDFHZn/TnwFCbPmnKDiPexKbBt3DDODwwYoLd6aZpoys5Tixp1y7rfbzoHRM3hu7rUNiBmuGqyyi4gar6tSy1j1rlqlU35XH1SgI+7qBOViQSyn1uY8kDFtN6FUt44I7/Dhyqeei/3K7mvdWw0PJMzRmyYF0r1CeULwFGhlqE6ymzmqCNLlLTU+zBfhfR+AZ+JdTc3QZj6t/WPnTK0g3E8wUTrJvamBuEkfjcSztQ20JFh3e31s7DPb+mgbkznIoksEM/0ewwh3BBkZX2mkEJ6ozb4n4PpL3cl8hjSEp27zEZKLODC12rDhnKdGdzQ1uiyqSaPzeT7GQ0Yi5nXHYcMTU1sX5LAjldPHkP/XjlzihUnfg0bQc3UpfJYRqARLooUvS0225XMtHfLmUPwu7M1qoUB5PS9Sg+RB5PNXp64oxfYKjMShs50LGif3ksxIntdsM8FAIXjOh84vcBfy+RFgZNTr5qDKfM033wfYMCG6bwyiaAxG2Ido6VE3vxQZTzMwInpjO9l3KDtNjGrxhDUSTgo2HXiiz/J6Dv7lTWNlCgQ0VrdxbxNu4qjkA5UiUSg8FTVt4Rm65LRt1R4e2WAAd+Ztdr1m0GJioqsSq/XUAhpUyOr9DvazDCr40MY6e5dTLf0D4bddhWiIOBcWnHdTHDoYnpF24G0je9AYToWyU1xLOblCqGgXpbyyr/kcFrPQLHB8j3EuZP7VcqpOBrj0pEafUiFSZvo9qlQpLXmtcJ0/+ZTaSwq/a0/p+44ioJykB9sGk+6Dm/Ey/uwtvEK4BF+Lp9MiazPBmbigdr2zBmZVD6FVD4EYWGnJnj+OEygntQIfAw4gSfzeikDJQZTum83etK1zaQ30kxnGkadHKLTwVbNAT+psj8DviihoBVBHUieAVwvSvwD0sQa4hqDFSC9fV5dmG6ROo7dPjzYOt6v3ANKRmg/nvNFRKGgQzqbGwm3Oo5J63wMP166kq6dUGrWFgi8zYNR9VIKmk3FnGbQljg9c7zOpeibLX660jmHPb/V5yxTu7T4pRJxALZHnZGdj3APY6RQBrojaT3/rUBtwRYcfYi6xLxYlompHcnpMC+XAJQ7AVi+wMqGwG8AUnC+GXydlHJ7d0N2Qa2ffQXpXaavRTo2k2i/jybVkYXFRalwJAbcDYIhS4dZrYgmos/85vObX++gVeaO90E7yN3fLBPRaZimaVmWaRqOHYzXJRd8sbTL/VNRTO2EzMP5k6k8KvTEbUIGboIusvrRiJsmSZgwqFTAVHX7cYHMo58zotiQdbLx0QYDiqmNiSSEuUDqkuy3a4CqiM5Z++galSyIcHE0UtZP+M0auQVhVBjH5O5cSq4u4fK8PHkwu/dZS3yVxnLQoFwLsCKZ+d8FmEuCRT1ToqfmCn+8lWmcF506v1MBKbuGMY+9dftoYJEjG8L3gjkGXHbv/NueqerKRsGuZ5Ec7wSdMjxxOwU5/R3m14jLrw8ZpUnHNGxgf7s2pU64yrr/OgXO5g1WkOjygzrK0eCWCcUeN7V5RLE+OdLYhjCgEnFH3zGN1Z4UygxVInNqeVmpePp4s/l1zY1HdRHmKDvRtyChaAhP9XablnfM6GWidedS6TAtkcgDaEOcUarcUAM0X0yI9QezT8nEgAY+UlKvSoHck4gCpiQeolM3cF13ehinD1CkgJGBL7cJfc3O7KzTR1cWUxJCCx+I0yVMrWSrZPeZUKVEs3h72tDw4xM6Xij1Jw0ub+aCavY5mwgfrqqiPIj1oZxA2o+XLNyZCJxCqKXo2OMQXovOp0dVqeHO4lOFcWB3frykx8zsoV5jx5ODqEmvqyTbk83h7SdiF5RT+JHoAHIksYU0SNW4OGwZqjoyZRMJBWmzPUqNWZiTUqvGQuurnaSfGkO8ryFsuTmPhVH7Ek8Wb5t1eBjxM7FieNEULxu540KM4QKa6BNhUtD3/U+FWqkIDILEojNpEnX2NsQ1HEzQ7zUiRQ8FhobtFSMoq3EL6SawE1efbIXnVxZ5Q5cPLWORGf/qgUiSqLMctxeXKhReu60sRkFn5gNmew5ocDOhV7Zpdt20mMLhNnsgyNP0oepf4m3J/ezsjlPrk+yJQMN943xuARYMGysdsku9TXBONbbYZCKdm7qh+IlrXa4tYQ0d0MZqg0R84p/bH0AH6yPNAw+FFbCTs/Cn1AXhy4Pjl8vpOJGs9xwmPafVFdIm8s7C/0QjIxDJaRoY+XXVdyxLdcdCsZ3TATEnJXoK1IWBJFyo+PNxyNHZyzBr8J3NonVrJteh6kAhoRkhb96VYwCV2Hcd40uK3vviFhdxg3fyPzylSfJJB9aU7CwHdQAsPqkum1nNx4HydRX9epjdaTwrJmJuAkzmWEQMMLhGWX5RRR+bpd6MEnWbMLBx4lVEKD8NaFB+sCtvZr7b2YQG0mAFSNK5bL8RQ3YLhR37tl0vL1NHb52mKlC3IyN9qu8zJoALUg8FWjoPc4E0nH1se4L0hMnZC/yZmrls31B4WNqxa7Vf9n3V0gfaFVdHG+j6AAYmVRZATJwX9xiQZSU/pj1KWv2Wgcv1M3m2lXs+bean3mHq+7atOI6TeAsjNYHjKLZt+/5L0L2E8ZortnSiAZdGRr513CZk+gXz7FakybX8znIF7F5Xq81mO5lst5vNZrWoskXSxAlGvZ184xRY5CRF5e4Dp3dsIPIqUm2hVS9vhum5uOs+bvBoTaVftoJvxS4VHaAaooKZK5Z+M6/irsOYwPIv50lNOXIzUi8JfcWi4wPt5QOr94Q+Utzu+ZoRKWMyH3dZVT1uRTDOk4JLvLL02GPQSTXT8YPL+HSer/dRxERMKm82k0kU7dfz+BSOL4FrO4ZORZhNw0ywz5iRE4IKlymRnK54DErTsKdlGqmWcFBnGKalV9Q5pf1F/3Anp/ttUCh7Fs0/h73Di6+Yd19ZetPTFdu00swwwUj1IkDJqZk8+cCy1KhPFpto2fON0nP6XrzPCufBlxGXUpuuryi2G/K5umV2QD6KszoF9nPtQ8TKHjICFq+SUGbBILNsV2zPXfVR5mMduEwZvRxTz7AqSwo8Ssml8lhn4dmPvH8GDoAdJvplPazKryUI2DytjFMBIs8vtvhQMALkR1ZR7xR58QwmAHfT5uvqQh1PfdR9llVp0RKTmOZUJmHtQ9YXd3nrHE3Tmfm9Cndmt3Tvbp6XMXDyXfWYYtec3nkdTaLjieUuYFxAkO54noQavjcvjuaqctHFXYAPelYqaZzzXNbQMMxc8hVrMWRHUXN8r2AfbvrvW1b7ZWBmmXOuMNLfzqpeCk0wfYk7K+W3taG609/nmtlcLLzknoSmBOYX1UXdrJs1dfUoavxSz+nskJNOq8B6gHEcHuTI/N61uAHagaBNRQcH8AykOkrKlzQQS8nxw95vI+b9GehyAHsXQi6FZ18wUuOM0mo703YFw6HRVpOTNQ/yQrbzvew5eKojOTwXO7xuECPoYMAMO5NlOD6tOzsRfMN9h2rX65muJFs3gXzHbwEF85oSSyqmWYSZwYUO8AK+ZbM0W3GBZltD6YAtKZ+5Sr7ZAsB7KXInlOwQxf5DxnWUDcdChJjxGcQNdxj6Wcny5pu3fgECdcl8ntvyA8Yk1BmUoGyensU5y8aZCNAlk6j/zcsOE3pm2QCupplmS/+Zy723cmE7ITWUnfwU6qCOxZXhtwYhKdEy928XFmpu0XNAXZB3okJRKuXJnFx3G0J9Uas7N79D1nBpLy1b2BelBc9wgx8xgMRhFMCai4XYv5xvFH0tgGGKYWQFAl8tb5BCJTM8uqVsOxosHihwnw/VDNjSE53Enl9ZXJCwi+CC4w3rvz6P5A7ZLTtxWdwPcW4ajEBMSO1NkTMEczrpqbnho1rLfRiKdLjA2Qy/ZUNimsnQC1Q/5Q6j6OwhO+/wG5GKWDFaFYj52kAhOyRc6XDwDYrfzCp2FVKeF+gZTXCdARo3rNAdBjGtaAEblB6v8qmQS3zee19ElYQsMrEsyjbGUyEc5LWHIAnX7LOfPyRKwG5ZjDbkJH6d6kd+yWJI0wpuEYUkZwxCzHi30pOxRn+fqUA0+tbD6xnuAZI44ZsNfQWSdl94TnRbVVpEiY4j7OD5QEJk5kKomXTiHN+7odM8xNrjfWkfVIryro3yfWgmPPhqblyWx8urdTh6yq7jpYq3lGJxiXprjf+7QaVQ/Lh6J30yAqdowwtplGzusPNhSMUiNjHIzBC42mlUtKV3TbQEmcAed7uLIRgUM0I4IkXiNEXUKnBY3Feu3UYrax33+WGa9kvGkBO4qy2mQDGUVeIKMwaBC4JjiQV4eVQ8vGaR0ewBta71qaSfcc5U3WM4l05IYWZMiu1MxVQSHIDbafClbU19xwfkVW2f8jnIqaTVDCyNilvgnPIE9fBQJlJoF/Pcl+zybDnpWLsaOHRLDbYHm6uJGSE104DzWxY4CkXPERQd3w1abqwZjYd6Lo3kpTdFpjC+YBqOshGsax031pNsMKO4FbZsAkgY8g1qLk1rH9nvrVPIGxIJzRqbSWLjY+aKg65YiE0y0iHDlvJb1oqiYU+70ndOYXso8JHLySmdxxloJy0KBpojTT4Ng2zH/FQa8RDy8kqoon0KATyW1LC2iq8El23/8sugkgeGGqWwKkB4gGunXtrI87AtNoVZwZeoXoRnVwbaGxszO4HyDFPuAix5OxCZd7MV7s1xQ+CKdmVp5ovju2KqRQHvIKhCOMOoZqmQ/bqS9AWQKNxOr8YkFEtdx4OWZSkGxSbcHaxqfSkeQnYUHKlVNrNygRs5vMMOmCIfc65bB4SMErRs0/Cke229XWax5jeLwz2ui7E0ZInynJZeSesVnEDMSkkzoUXgmw06QQ15LH+I5kA+9nniEy6PAbBpYbss5iFnCY5JoMtH4ANceJMzeTsoHx6+ircKOk7UfAxlyDcPLgLExb44P9O23SwT+do1tWzWJ3+HGH2csHhbezRab9XyQu4aj73ldRlsR78oL4AHD2FXmXZSpMTha+hL/KjkdHKLwCGsDYclD5M7BwUxD3Xr6ZLtwvPGKHh+ImLCrvAC7M35MDOGQ8uZzrkcOsGJrY0hLgNZN2TTuaIoLuYHmXmsyLzAfKrbZn/WuM/RtkUxw54Tjs9L/TMzuZOel5ncKVrCF/kATsRFXZODaf1mydvP7dVWAbjXpP4EDPPKGwgRcPNgdlZFcGtMgQyDoGZJRNSqRUqzvgSVPMp+4u7rtHhIy5RF8Vqdr1OsRy6PL3DD1jnvBciZTf1iTu75l1/godcpC8pXrF8J0Ku9eb58aKy2TB0VLFgXF6E8Y5aGlorQIZ5f+bpjGPhz+QC2i5cMFdfbYxpk7KJN1R6NjEkzJ52Wj4qakcrpMaybbGIN6W1v8aK6ZelfllGDXchei4kTbmaMuDtQJeDQlatgcIre4Kp1ufh+4BK0YvkdfhZpNreKfVBIVda14WruclnbtyJzdNbVRw1uYAWVkwMMgZpXlJ4r5G9DP74GzBBmHZlX3sji0aOaNAKEoV5L17HRBifi0qrg+BCyMSx1ROFFIB463MUzIGy4qaYAhGl8W8q6NnLSAvAdP3mfgd1sxt2ced166EYKxQS/J5hny+jY2bkCiJwDcKoJcPKY2rbaFsIA812XWjJkCU7eUYioiHDDsn4UGscQleV9a9VZ19C3zb3fRQ/E6t/aEDXlkmZVc3zH2703MIe7zoZq8JIV7HWb9iSAbRVqXCR8IfkjvE0PlXrUH+n6QB86l2yLo8VLo4Brfu06sH/bAYmPQGx61Hk9ziPZ1p80sRgVVlvNRAWVH3xBj98LWrPIrBNey3BZjcIkBDb/gh6/G1rlJgt7OXpfjeGiSZhAZPDSfn/fDSpeeCCDVVxeMbl0bl1Xoj7EcQdohaDJPmgIDkuXQcisJgzZeyQK0zehhbxqfuLNblTTOIPL77pgeKgxBBiK79rOe8wsCETOq9cRinl4Z9+iCjd3Cc326gKmRha+B7CC5l1+DIQqdnblFVA7+zCv6qYfShPox3qtTq9HTJ8BoNWXFdtK8NKoB7C8PwW3zqqh3D98mJW+HwTabVXmNYRHNvpDytJ3AIq5SqE6UTa0vN+rqVoCaMRdIQuc7l4z58riuYcQX3SMJQAyMBvwCA7wJ4G1FXZRkWLd6XPt11IJjOxvYbMIQeIQYq1P+zb5DJQv5grliJUoYHl2fc+gYuA4F/nHevTV3XeIagU8RyyVqvmLej35hKDce171IFsoXvqxtp5dVTBQsfEzo1J+M9a9XuvbLtJBUkvvAUNt/zeMYAqavWAtR+DfQh+DWd75Obh3n1pFourtfNB17uCBvwl+n/Pq5PIXmKNVoJYxSmGY90/e/+CDyA3dXzyI9esZfvCDH/zgBz+oAS8mo+VFImIf8GzdU/aNHXwG44jmooyU8vo5ir2n4ifK91WED5XVkI8IimNBBbFUfM2KBTFvSeWhyy58cDT08PE7fysGqqNqg+mv379fWPR/NvYuv9l7aYmuGpZlub9+z6c69eeH068Lo9s6zOdL/2keQRD9WvuX0Lf9MC0g0uLgpe8H6W7ZThwf97+jU3LIO3mnZSfw2bKHYdz3bXf+MCnya/BeqB/HmjYbDGN/6o9ijegaCeLpaD3TdHPoDLWZTpceuXRUPbYNx+/2qDUj1lqZuuozRJW9F+Kf9r9//TLoeBkc4s6Q/I6JNQ32HjEDnQR/TvGI2A6xf/067cN1HMSvySdC/ouDYHkqpJG1+xZWVyKlMDzapjWg5sDUBz2DdP5je6OqxO74JHBNfOuurVpTOtSJGSqmRfWxNTRpkC+NGy3TdI/6UBidEgo7QUJMmkj1w2kybIcuMf4LSFqFm8aslI7NxjA29YBo7BUohw61pkQJg97WkBo7TA4TRyW9h0I/conbuaQjRlyHDOx/YAUe2wCcsh0Ih8mh3iGZh0ZCocJSVuaIkD820dQoWu+P223YnW826/h/qrlZ9kn3oXBIKFSWJ8fp7X1/+XtGbIN4Nhn9++f3P3+cQCHeeNaNgtglfUZhyrjdYHb69eKHf/yE4Et/+RJE/zu5fr9zIINgfnhAChMY2zj8TyWuT6Ym6XQsOnPMmeN2VBJO9nG43L4kYsccBGSWsGxvs1+eEga2/YRgtnRseiamQ1hR4fLxKDykrzizo8PhtHUNw32bmavfkW2MelGq9tXokp413iuGqzg986UzHYXj5BdvExjG7N+OQfoHMjJJd5k8gMHw9HBj2B1HkwTROf243vy3Pk8mcT+MNts4jrqH3uQEp53+2SQn/plE8X6y7qW/eHOWLDfIKtQ0SgYDa3TSjW14IP0HA0oc/Az/w1/vHC+9/GnJz/zc5KeJa/QUsg2pkYxhFP76o5vHeZcofw1ma5W8OOQfj9geMWxqd3Riec9eLCeDhuEhHh92UffUGfv2Yb8Jbfch6v9bg5My7SUIen07uFx66uBw8f7SvE8O/wccb1Xzgd+PuQAAAABJRU5ErkJggg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30" name="29 CuadroTexto"/>
          <p:cNvSpPr txBox="1"/>
          <p:nvPr/>
        </p:nvSpPr>
        <p:spPr>
          <a:xfrm>
            <a:off x="3857620" y="0"/>
            <a:ext cx="3754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 smtClean="0">
                <a:latin typeface="Arial" pitchFamily="34" charset="0"/>
                <a:cs typeface="Arial" pitchFamily="34" charset="0"/>
              </a:rPr>
              <a:t>Pinta los postres con resultados de la tabla del 6</a:t>
            </a:r>
            <a:endParaRPr lang="es-ES" sz="1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31 CuadroTexto"/>
          <p:cNvSpPr txBox="1"/>
          <p:nvPr/>
        </p:nvSpPr>
        <p:spPr>
          <a:xfrm>
            <a:off x="6357950" y="714356"/>
            <a:ext cx="24288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1200" b="1" dirty="0" smtClean="0">
                <a:latin typeface="Arial" pitchFamily="34" charset="0"/>
                <a:cs typeface="Arial" pitchFamily="34" charset="0"/>
              </a:rPr>
              <a:t>Colorea las casillas  en las que aparezcan los resultados de la tabla del 6. ¿Qué animal se forma?</a:t>
            </a:r>
            <a:endParaRPr lang="es-ES" sz="1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4" name="63 CuadroTexto"/>
          <p:cNvSpPr txBox="1"/>
          <p:nvPr/>
        </p:nvSpPr>
        <p:spPr>
          <a:xfrm>
            <a:off x="4286248" y="84509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0</a:t>
            </a:r>
          </a:p>
        </p:txBody>
      </p:sp>
      <p:sp>
        <p:nvSpPr>
          <p:cNvPr id="65" name="64 CuadroTexto"/>
          <p:cNvSpPr txBox="1"/>
          <p:nvPr/>
        </p:nvSpPr>
        <p:spPr>
          <a:xfrm>
            <a:off x="5510618" y="235743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40</a:t>
            </a:r>
            <a:endParaRPr lang="es-ES" dirty="0"/>
          </a:p>
        </p:txBody>
      </p:sp>
      <p:sp>
        <p:nvSpPr>
          <p:cNvPr id="67" name="66 CuadroTexto"/>
          <p:cNvSpPr txBox="1"/>
          <p:nvPr/>
        </p:nvSpPr>
        <p:spPr>
          <a:xfrm>
            <a:off x="4939114" y="120228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54</a:t>
            </a:r>
            <a:endParaRPr lang="es-ES" dirty="0"/>
          </a:p>
        </p:txBody>
      </p:sp>
      <p:sp>
        <p:nvSpPr>
          <p:cNvPr id="68" name="67 CuadroTexto"/>
          <p:cNvSpPr txBox="1"/>
          <p:nvPr/>
        </p:nvSpPr>
        <p:spPr>
          <a:xfrm>
            <a:off x="4296172" y="198809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24</a:t>
            </a:r>
            <a:endParaRPr lang="es-ES" dirty="0"/>
          </a:p>
        </p:txBody>
      </p:sp>
      <p:sp>
        <p:nvSpPr>
          <p:cNvPr id="69" name="68 CuadroTexto"/>
          <p:cNvSpPr txBox="1"/>
          <p:nvPr/>
        </p:nvSpPr>
        <p:spPr>
          <a:xfrm>
            <a:off x="4362648" y="370261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81</a:t>
            </a:r>
            <a:endParaRPr lang="es-ES" dirty="0"/>
          </a:p>
        </p:txBody>
      </p:sp>
      <p:sp>
        <p:nvSpPr>
          <p:cNvPr id="70" name="69 CuadroTexto"/>
          <p:cNvSpPr txBox="1"/>
          <p:nvPr/>
        </p:nvSpPr>
        <p:spPr>
          <a:xfrm>
            <a:off x="5429256" y="355973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7</a:t>
            </a:r>
          </a:p>
        </p:txBody>
      </p:sp>
      <p:sp>
        <p:nvSpPr>
          <p:cNvPr id="72" name="71 CuadroTexto"/>
          <p:cNvSpPr txBox="1"/>
          <p:nvPr/>
        </p:nvSpPr>
        <p:spPr>
          <a:xfrm>
            <a:off x="4867676" y="421481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42</a:t>
            </a:r>
            <a:endParaRPr lang="es-ES" dirty="0"/>
          </a:p>
        </p:txBody>
      </p:sp>
      <p:sp>
        <p:nvSpPr>
          <p:cNvPr id="15362" name="AutoShape 2" descr="data:image/png;base64,iVBORw0KGgoAAAANSUhEUgAAAQQAAADCCAMAAACYEEwlAAAAkFBMVEX///8AAAD8/Pz39/f19fXs7Ozx8fHd3d3u7u76+vrl5eXp6enZ2dmurq7FxcXg4ODPz8+Ghoa3t7d6enqmpqabm5u/v7+6urqwsLCTk5PLy8vT09MyMjKKiopCQkI6OjooKChpaWldXV1+fn5FRUWfn59ra2tWVlZOTk49PT0cHBwTExNgYGBqamoYGBgmJiZLEciTAAAgAElEQVR4nMVdCbequg7eBWcBkUEZFWRUPPr//91r2oLMouB9WXetu8/eSkua4Uuapn9/XxO3sQ3dDGI/CcP0oprRcbf4/mkf0UoQzfj0zBBC2e15TlVTkzf/0dgvmh3c0wM16byX1j8empPdc8vICN0Sbcn9ePAXbaOUjZsGpq6JyuFwNCJTdegvfemHY+/2lPeJGx2EHdByKSuRe6FjP1X5h4MXxB1DGM2LDbvJ9p2i3uCvEf+bwS3C/X9Km+jzsp7AX7Po10q5jkAPT1GPAtoqYcMPBFMAFiSHHn3jDz4Mvl9NP/iLNGCBu3vzKR4+5llTDx7gsdV3Y//NNJBFc+rBC1pipc+00i82tmjuAzUI3EhaVhZIgwlPKgwyZuxlW/oFLxiumjpZ5oXxXrPnr78c8DxvP7INOnC4eLGteL9VrXOoL18fnmGl8Cb0WhHmf8ngbrUU1chx5WJyIgjsdIO/6I6dQb4SvEasI7q4kSJZ0kHU1SeZiP4yShL+92QqgVmavIztMaXuWLN2m+12AwJJbOJtn7N9hr1FMrlZmmHfHLGft6CdmXqYVz6B/Tf4yLgQ2RX+ijLN6JeylsMyo0Cqv6IQwcJc7NennIndxMxDiGnZAljgt6+xAJ5hX1iHy0RcwM8x8p8tPJPw2P65jYuHv7NVsLFkzKYYPScOLypTeFiH/bbzk6s9FpKCQ9hhTYCcMGeLt8Yr4PQoGY9tB9LpzzusMeMHfxFeCuqbZlj3/H4vvE1KRuleMO970l/ytMVioPV++G+N2RTSGWIu3McOXpkGVTUhq9joDsLCcsl/DtFjJHqUXsZIKN6vj2wvn671+upo2uXPwg9N37/SenHEppn9Y4ElZ9Tg/Gs5MQ88RZLnvZ/HxF1yLTQR6tbcz+jEXumArUH/JzdKEDK3nXNBHmkcffRkfkAoIEFiyv2xKn75A/khLOYxkhTCztVO6efBzNo/KWoJQ/CVD2a/sKUcYaSlXLQ5cEqhr8bJlTJC7IZi3AxbZN2wZyDE02AVD5kLl4bJmeOLrYZupxG0glSRJlYWhzC30tztnfz0D66S//Mn/DymCAtbJ/J2Dg4t7LVF38tFxt8FKPx+8BdhJQgI62OfiXqomkdb2KxmWE651VIyfbo2UYU/Ys4F/IC3atxFRi5GZ+RVHjKTAoLaPVWXbGG5FGzbMvSAvf/ND0wzgHW55JI0jghEzfHo6lAofYXOQTOjdMhF8YqCbwf3GFIMkNO0yBvt/mzM5JHujzlSXANqQPG3g79oDoytLPFid4z2lyvJ8IGGxLrU7rcidCOcwXr9Zc4Nf5M8GqO/dgvAbY+RmpzO5zC9q2Zk2NsqrzbApe/GLhMExd/mKFK2js9vRcFhFuH6tb9foSlA66WEWT+lJROBw5fuOrcIMsq+nQKYJvXrLzPiELp+/+2UYYTwOwfhMElSxwC/25gXoCSUArjPSWFw8fiVYgq5Io7CfRg4jU37YmkaEZXP85f/SjFdBvc2o6JBYbxRiMcJ05lBhPgb0+ggkfz/gP6NmAI/Poo6j4t/EgYVFPT8+LuLXAu0PEPwHYVjA+rVyISlylzL/AutOiCH/rAfY5Ygp+GM+TpxcuKY77t5COmwsO6j7zItUL930vTr38N2Qgb6fPJlKpjgf74fkuRJpJFMwGGsMOb7+CXGMcHMmaB9HNjzWZ7aHcmEYKQ0A14cxYR9zgThY6NgFdhiPy4tsx+7EZONzAupBQ8fny6nWoR/5riVVEspz68IjXSylyKxs/90Ji+MI47bX/XRiNDjD7Da27RiP6WFTbI/1AccRed7TMdxIdBlZDQtj81JnF9hePaZUMevN7fGiTMU94zZkJNKaeNviL+91kBHp0++WUqLLVE6Zg6Q+hmzA2SgK/JGbO6uSoK4yXexBpFWgnmLUQHUCoVPNKZaIUIXZ0zCfIu81z+ST4KoczleQNmIOVhIPY3Ku5tI9cfALalsUaQPNiCsyme9jgzjIMLh12lUMK2hf+4YJ61XnNttuLtNKw5hFGRUkeSMUgcFJYfv8+XgncpLoA3210LVlEVjIJ+Dls9Rew8KSkeldWrx29t99ZySagpAQN7XU1hg23wbxQQJXf9GOFm7FslHA0VhWfdpI4JhG4UYooxxkcCE8Hs2mjW8yw9M36t1cBJ/n1YBszSWCWf8Jl8nt7y6Z3EHbY8uUN2QSd9DtgRZ3FgmOBg6f4vXhEZeazsIu2nIq/2Gz77WB6zNi3GlGsCExdfhh9qM/pIhsdCz6UpbHjWMbAzWRzLBgrVMv8Rbi5ZNzOMAwCS1mMElenyH3sEstU1kIM1Wu52CPJDOD6JpfrVZLucLOn4zAF0P8JL3NsORAmbjVrIiioo1H76lFGL9w85GMwxp8yn2toIT2+8PA30oUuAPQUj365HjG9vW/Kb/Nv+9auWThW5SXFSgZEk0LBjDQqDmbwIlPsO5x+u08OJySdhhliGO7UAPnzjJ5cKGbTOox7eVI+0VZxytS/GD/T6IyfEfJ3q/sjtWQ6Pu93uVVJcEA60DlHeEWs7pjXGH+g+jXyV5chjkLubfWhxjGLwZ96zeZmm8trwDVEmkRoHaOIsUUQX9qr6EZUm0YhKc9A8NS7puMcMuVTmeGZj1Xl/WGU55XJXqysxAnpoQI3xjGq2Wac7xl+513bJhlXt8Bg/L4NaWYa5iEXqrSXgOXkvIZV0xa7r4LuBVSVqEfL1vqbc33+z1x81NZBmhZ1sYuI17DncowKKWKqHd9e0utdUprUqnaTC7a67tG7rWbBF2gH2oEZJhtW9Y3YdolilqD3I5v7sGO3hT27jrETDeb/0jn/Sp2cKpm0coIuoxTsdGanjTq8bYWITNAG/r9Blzs6sMjNK5N3lgtFSNb27o0Wfu+Vudc6gXKmArXLOLTj/I3Hkoqys5BgbnPpup9gmj+MaJLxuiLLwt+V7WF77Dd1LiUJ3RYh2l8ItFxbJyjXpN+21R+aNnc/HxDiBvb9UXEMomhJPFIEnDMFGNsrTtaysJlYWd/gFy/NWPO+U5rYx/1xvUTqaq8Vp+tQrLhKqdmG0287pJUbrXYYm88j85aX+BGT9OsSnlZcW38kLtXsMt9crxtPMrMblCWUVWzujcra8BqmYXK5GocKdwMYeNqlR8q5TNnxdsXOEXYAe6s3tUOU7YXcxllIOEnYoqQz5dgb4ScoXINE3NnvH5cHOdANrEPcrzI9T4OuUzQGkVPp+R2a3lZxRV/6i9rCJUWMeHM8rkP05QAlLsrtJHxyiby3ochmlgsAKjbUTR7vOUphTMpyWl6Q4Ky4llQDpYDjR+NltspehOgSpfPnWAPJrqIKjl4co8+x6c3bPC155+UAUGHpI7gxEsNXLVR7+25TEo0PGTOTyVPRHvrQhAOCR/T0pSCGbLIr+4a/ZqTZ8SuhVoFXRihVJtkEsOHD9KayiY8FiX55/obIqK6OJhnniEAwQK+Vl1OKqmF1xkrsuspgcy1B3aSijeVA1jnCeZDoXIi1jMGGc2sFY37Gz4B7rpliAIxxQ5Mzgii86lhT9gtnNRCcB2M0EvfNeGJLiEqsu2aYCUZ7p24G0P+K29iAEzGZuFU5E5ivN3d6suEWV4MTtwXoTMRbVmsKj3ubwKJeComZOblQPYIhGcEOM5E4pKPm5OXFRpY/zSqQ6HwrOIxOBFNRu6IVqW703q2DhgKXDY3NYKCGdJ8A+5hfErXOexpXO7kIKKpFmV84VNOJcTcxKeyVNnpg5470lxbm3XJN6s4SsKldPiGc9OwIY1kr2gQRTz3kCIYJtyKUsQzISOvCJBY6aVXZGeC19V+G3MWaMLA56x/nmo/BQhF4x/1ZKZI9jFUKeTscPye0stR/Zj8tcs1yihJ2V4yrm5IurQSPqCiBRihogU8Ftbo2dQLlX8wWeMXVIVYEHFhdxVXpnhBUor0Id7stU7FAfCGC3psNe9Zm1nhleCYOfm9jeBga+jQHFPBv1Y1J1ig3PctWy7mC9BBtuTOrkbNuofveSVFUl1MxNUQegqVYDqFLW65Gauo2GjVIOzzby7yg0z5Jb/PmjGqfhdtn6R6t70buY4hSHfgwlsIuy40O8FG/5xcZVmGn2d5rBQqkkeFPruOuA5D581qvHLLJdHPOCpiTRnguHGVwpm8t/pLcE6ATK5r0t7s6b264NH6Iah1cwHVr7cKuMJZ3Hj6Doj7M9u2/xjlYXFWsLhlWivdCZGcVcrKddySwVnhDt2yFfKv1J1FoadRoVd2yPkmOL8dya69ebJTPTIrRgfgc6dVVHazXhMGyt6lpE9dZiqsqk/cAbHAS9sxKS2d0Q0YYe81tHXZDXrsprmegC5Ii8SqpmS9dJgbX0KuSU6ooqKJMvWwdB98ue4EFfjbYVrih4vJloqalIOuj0kulQM09gVJUu2ZUsS3X9kyFxeVJRVjQXZZRe6zg+Qp/+rhRaLF+ct8vCzr5qRZmi6q96ZUQrkqBBxq4D6Bf0rpf6OAwpc02p4vju6fnL1PO+a+IEo47fKJ2RCp4K5ojaOCN7uhQLEjfTFGTRc7ipHu8HHjfrxhk0pNLbdpDpalmJh/OONrIDpT6yAM0sx1X/3+z3ea1JFp6Mh9QFc0pIE5Dgm8zh+Qe5mveYFEp+E4I/5zUEz1XuSJndVF6VVoR7rpJFfp0dhOnECcY9zhGoahuFg+lpKfiUrmhaZmiYe7QUoB+lrgW6qImwFEZLCnX2etveBhc5YB06tOYe5Xmkl89ijPH5ppeOtWa+mEUHady0GDeHCRspj8+hZPwGAmm8UobwHP6lt6a4lqPfA8iUJ/IlrVwwQt4zA3oTHvw2M4SR7GMUgn2wzM7zitSWdrgSzJ12WySA8MppYChKnSG/JDG4imIIKpnRuqOAEIhbXouBQ1oO1oIPs7ocfU1VORNtMUbJ3S/sguikkJzISvXOwEZIDLo6GE/vDoiTB3EqBxXGaqZMlgX1cZ/EL9Z2ztigTIgR01WX+pW2rA2tFlysX9NRBJKRYkSXDQhFoomiIkXoCY/k0P9vgX9bN3XNP2hjxe/rPfK0wFIvJgWUPGwTjcDCi4E4zLG1iR3fYre7klkMMaftGvEA0HzmXWN0Hqp9SH7CPi+yEzabqk1fdaP8qL/D4vMRAwq5SFveqGscxHlwvIquCKcxSwd7zTvMrJ7e92GjNIrJEgtqt3wGRsWURydXINi8l9+fEmgAehenW4fWXHPfqyNGxIzUNSQD5+rRehZ42mEWX8F8UFrAcGxb1oBiai1fboe/JZJebyYZm7vemZsidhV50s3796N54sOmypt0mnJsJkmIYR4sdDT/mYoV5oGqKJWwXbgEs8OS8i+N5KshX+HHdEUlK43WnXplJZ+kwEHfKB8fIYSCHOQrVjn31P7QMGcvhsEduNYfB8m3pZIZVzJiiPZWcsNQ+7SchA3ZT0B77pkTJdw4OZbzJPZhQW0Qzh1S46RRCn/tOFLGzUtch3nxH87tUIipZaiHfabNRiD1otnLxmPP+jacmBRijcfixGX5Tm60cFuMyipIZpsHre8eKenvfoZDy0HrFvC20ppordVmFghYa2P+LyQJSmfVqYJQXyXNPHIiI2Of8Q6APn53iuWHOKWhGkvAu+65eE+M8UeChDUeijNDYHiOjkxd76lJO/YtsUkiddirwTIx9UwIkkCgLkFbyW7/2gme2YCqMpiJ5g7Fo9NGJC1hlLA0hFogdzXkB1aVJYkxRKQijlSpYJk7tQrejWnVEXu/Q64xI8rIr74GxP4FCjkbsL0tXNnZTLBZZH4CnBrYb+L/tRycu8HvhiEVNSMJ1x/wrtpIp9CaO97qm2KsZcIU4iCKlPtefKJvb53Y8mBJMs769O2PINkTV9hQcVKPhODDObRBbATghtFgeNTNOnecty7IHswo8um3nDtpxYD9PH/kH4gU0rPMPdM7YbOpdIK8+Kx4vbRJRlQnbyu0UakKC96WhZ2LaZ60oX8AMX5QdfkJ/jpDnvab2xFHvjW3iEAATYMmyYaZ95qhGtBPMHKvTIkU3yr4tbaLGLzZLWRLdmPBEo69XSlbdMfsWLVo/o95VHlBXuaMG1GjbL7w7sPgl+3yiOgrpFn+vWfYm/w7PWpkEKEyxpCbgc+ef4CWfups9S9az9a5vIPImFQEJJS+ovwMdvDQrke8kJcBnQ4r9dZpYvrQUzWBBWD9epfIL5UGZcGrWxLGzFjRsV2miMhlekjnL0wB3FEt5T4+kKZ0scw7b6WGU8wE02mxInUjtx31YoXZIXn/VPJ3LoyP+NTMWnEKQHJGsZ9OMajRhu0Sess9YskoZCsLKtRoKBInkH7OsGX4wACGhEPZr02Pxu6C+4bqjCm4OPAW1oGHqsYluwAZ7xOSRJqAnHEgTJmT1PAzIPpk4FEE5eSPn9fDWItdyEKdQoRRwII3J1SPD2rLgYEmBPuy3zUhOQz/ExCjXE0frJxHDQ8tuTjtZdLIBcmrv5jtE8k7Qj9Uzt2BFN38sVw//X9lG5PrpGVtGhwlJZf9OHXrOVGYu2opMjEZYyKdVPINzcY9bHP07lE1E7nbEPN8kMNU1d5wQ1L4cfPqHoAGY+qk+ZxseQXfdqIkKCybslCCtNVG26Hvvd4c4uYtgJ4WhUMEhSocX4+mUHxVtNpudYFuGqeYbv5QJIrM2OJw3d+QFqt6YvxI7v/3o2HVA1hFbJ6eqQCYpTuT3yKP/vhBm8UUM7xqysJ2xj+p0emSuMU2Bp8NOb9B4SUH+QgL4l9EskFflIC9rkM4n6hDl2oPlVNXdehkr7yAPP3Dx+Ky/yx09FqTtsVdNiEHNXoKxC3OFtH6By5ATizUHwQ5lyuiKGZAd6MHC5SCrwN1Ao7dYxA+QWOZYxVGbSWNbra8ijFl0zbx6IJWQes5Zo6DxHaVECNYNjVhpamwWmNSnAPTR0uJuR6HRAsvrTAOYosI7qEPazJgoW4M0/tFS/R2d+7Ltq2z7ANt8vxsK6+R5mAenD09tcCfCBb4vzwwJNwLMWlwkRCHwP4xN1sQYzIhvWQzIua/oZ54uqxFhzkFqqwyUqHEKEMk5txscysqV9zEPCBeeq/qJ4YIWKxHqI05UDM9tUJD9khaOaRhn+oBS9PdtyFSS711jTviEuUzWzbZQnHW4uCBhB+nXUxg0Z0Jaba0xD77oyLgOiYv0W7ZqdJJMvkv5HJK68+UWi+2dqgrd6z9ggdoTG/b24oMNsxuZjlkXr5c2O3Ae08DknMSqK8rsahVWrOAQhtMm8/XpzgnevKPwuxNMJ5DDXaOn5fyJnqxlq0T9Mwsm5/bRVO/nIhlLpmOgNLLkG57lhaiv8u64652Zr/sZZkCITMBD19Pp6hR33WR3XVqwSCaPiRSUKvXaaBN+MeT0VzstiIO+17SYy5yiWY9AgTiW1IOZx7nZOU3ucaz61GaxosMImxcaeZ37q6WL+gQbixDnn9WAGsQF8sjo/Gy1lZVIvbLhJMoEtlB3ZCm1QMYDKfm4sc6LCIKXao7FRLOivJFV4VIsd0tMEePZUiDJ0QmKWnCE+dGJWv2IKSzsX0C5z87+Hxp2cWNBj17g2KII0pdYeM+VyI+c9DY+y2pV6UlgeO3cuftXFDCxU5siukZ2Y9sqpEsaE7XdJMUCpX2QRSpF+9jUBXB1BHmM2upWEgJZdyhjD+fRFXOt/AlyWPo6poUD2ZesHpXm8PPyAoedS5nQ0ENCLsVtEOZi0PcsNWnpOY3mlZVl554dh2JCDKDaUiEhCbJB5TwTfoKyZANVPyF3lqUMoxnYE6OixDwWjoRIqEKsAPyuvQuRzHh1Q3Fgllei9eglJaWxEcrq0a32YuScCQ74DtUlYVtQAVXwBvq4pl8+1v5lNS2GpRsaQJGtP+VG9L6jFRPLJGl1hezpbu7Vp+szi5S09x5LiToI+EMohcAuXmGAUfbBpE4/HNXLg6K1qntRMUt44LnpnP8oLDTaj+zoRcvjmk1TuwqGjLoni5lkwGURl4sf73XxaM9eHt8nmgVZhT3ayfKMfKXsgmF9vj9vTmkLjLxWdHhLUexsHSGZo48vJXvXm4Noxkl4PntYnel85vXzbduuOOpZWkXJdKFSlyJAvxqlp6pGb0SjUGwFshoS0yWk1UcDmhrXKeqPuga1mqeX0PmwWsgXqhd0JLDcazmK65fnUVHApvAS3P3XodqgXcO115JhdEPOSVAegFtdYYSwEWRJ298pRnBcaRZRLE0cGC1bcKo7DjB3cVzzNlrWEtWQ7oZkNM6kBiyhHzrI7OaBRI0kO68rXOXAZ5chYrtyN7No77H4ygNoSN2qGckC/JHcWNU/8hvFJZzwqLulKdiVoml1vwObAubwdFI7QZFuU+UXskWwA/OCNKV0Mo/zGsKO8gwdXMikzl719Tjsa44lFsHVErM9RYXS+K1YZ2abV1ZOLHZCDwfbFHVs12RIEFmdB6ypuG7AS8ut2PycfxXC7hNmGnP28zZRuBWC4DvMChCXoHeHG6xXSXcJCHw1HdkglcSJu/ZU/Wpu0j+I3ec550zC6Zn+4JUE3jetQmm/B4nYCiQrncBHo+9MLZNFE2WeozfXgYOeaa2R/icE3a7mbeBGIhEeUcG0R9wsYggMdFuu4UKcfQ5k5k0H4bxMD9yOATY1wCZN6e3RalN9wBIBO8UNOMDBISlnLBMsPJl5iy1Xke8zz7cl2as68asNpu3aAC445I2x+b5mrwfUOHsoxex5ymqDHJGYP0ZOGru6IpQLus9sVx5a//uNt+XgqFA2pnkckI3+YSPfKIs30QHu3yDiuy95oMVOily/7ij3zPUppWMR8/q6OcVjZmkhJjQ4fzrOGZPjFYcyrxgoUN3JD8L4oHhh3YBygHO8j2oCWgiSeE0mrPCAKVutBdupYilwQt45vfiwXRTf0xP8kkFGGVvH3Mb5VUtjF+Hj5oke+dLB0fPFKx+HxWtniaZP3VHqwmEH2lsZtp8e+Pm11+XAPY1WB9jgWiGv9lsRAZBFZzBKLiiF5dKcynUfSbttzUBJL8S4xS/IZiRUt/leG8D47XJxDzoDzuUhICOmogsYnBre7V893iY2IZzCOzRtQnBmNZUJQGCTHF5N94cu1ZNLBzWSAhVWuj5tCidnvYxF3N9rYW2ZFDsq2DlI9gNzoA6LiHeIx95GBSVT2wb2Dq6wZ/63zFDkUwRr9eaQy90xCg2Vyu5/X4zxyipfBnRA3xqYqzfCQfw8oeFyYIwJEOMBC24dj2lIIVaRlPI6fbcbM1q+zovGhcd7nfmCXFz+2/wo2jpE2SCrzt/ZyfkYNfP5HkaM2tjLXGG3sYkYwTOQSftD72PZFq1N9EJvtZfBNV6hE0stLpzaBVzdlLfM4x9N1Ab3fBzHdPakD9nm2zxlShlf9MF1qiv8UiQ1UBymhRrMXFlL9QhH8shV1nYBVwftmZi1tEwDJnTD/oH0aGWCwuRu8cENeOszyuZEMYoEWpy7zk3ZUzzQ1bL7Gn40Ka+qabSSxKs1x0OO6yZPThk3mLDIwYz/EY+xCTu65RIBOz9qVCn03BKA+NE9L8dXfW9NO0ESNuOTKosmE3KfLn/YPJXspJUTHE9mDu+VggLOSPs3aJqU14RJ9UQtZcLIu6igdFCqrfchb2ftfOp79v+qh4jYtURcNi4TWoIZ91q09cRMGc+EG4+ltsqE/MaHwQ0CO8mgdnU3/sYsk1noepNpkNXxTMhmjXyCSxVvPvY2F7KA8PbGWKX9gxCCdTapWGpS5TKJTZjXOMkSl/fxd9+taYeDYPyTWB3woiZTawigJvEOq1rD5yU53dBRvvEZXYhVOU1xFTrG8UvpVNNcUuojj8UJ0PmDr5eSJsjTRG/cJVmU9jA/7jHFJatbmnapLgy5oeMwVtBICfe5tuYLEryN2O0u6Ai2ddM4mfwVWeo9rnsrslU8et/hDsYvaayUZbrKmEtMchIgNWdPccdqO5GWRfq42+3YLUoj78PqIQ7wsjHNxcttRGoMR95kxQ74RNNdGl8ncLP62Civm06QvGgK8oekQXjXLJWZjKD8YD/upqkeoqcDbmMTrTK8/2jI1U3QGew+NvPTSbQIfjQepaVZ465y6iMXS8Fp3A14PUSqRzafnL1qJXqW4TRWoDrJxO6rcQfDhE+PRt/mBfSE9w9GXnfYTRpGS+MugOgjckVIvbLgC7pDRNJRjzMBGTg4++zU6CeEaGX9aFBOaimXo9Wqiw5Y3X7GBNoKwRl1vwQhWmE/9iLYTvopE0hbqTWkREYSDSEvY4s9uuinTLjDrK1RlwwyItKk/cooABN+ZRg5YhJGXB30ohjsygZ545/URmAYbz9iAm2h8+19MRWip28msC6tBC7yPMU0W2jPDhxN8ChSz9nXk2cUAVhKfoRCHLA1k5gEFn/UTz1MRRA8Bb8JoKhfd6eJgAMiBN9fZNRLEDz9KJSmte2PaQwOFQJ/ipRik27Yixm/CVLJ7YRTwTyeeJrDb/QBMEJfC+PvSSCvr4/NL+ZE2nfzP9GHHd3X+IXrcYk2XKdIZAMppFIl/oV/OBDX4/wioUB6ZY87+FMmcggI+5ofaC7Zd8D8nUhmS0SPkpvTPdknV8M9fwDs6EmNUSf2Oojm7Lzp5ky56k7vyWa0QmU+fZC6JVuTHcfHviOy+78dv4FeJ4W1AzhNbm/ofSaTpnCpEEwPb+9MZc3Jt19I2cB8ij3jgjZEuKQhHSA+oaJT/ObTPoXvSPmFAl8IAn9OHO69qhfPE4cPV3C6/MTZGpv0iRKnicgKelUvGtOCRgt5f4AWP+oj856IL+OnzQEtX0qwzia1N6TLLP95b9w3ZJESXHPSTcl7aaX0jvsWviKLyJU5ftOlTiF4m/WUzF2WC79mA7u8DyIy18XkgkC4uwZ7O52aXSoWZkDHmaEkkQR5PLZSqY0u4NP58WV7OdU7anRcwPkFOWC/7J9EvZJvPrQAAALcSURBVLRoNJoM1txqK3Wcir8R23f6SWEJgXWcN5Humo3t/ktx09cooq1F3amBXU5P2MYY0uJ0ANnN0yKL+mWV35EDyRT7B1aREn1yZweIT4i/tfivwxQegnQkWjeujZ2OXBBY7jlBoiJp9QX7txegvyWRALD7jzYICJEmSLuh5566qettk7FoXyLHUYY2Yv2OaPvW4/Beq+2kd8n92kHZGIsj5PObKLvaTjLpsKmP82Zi913Vs2yM3RXIuRprSvDZSiJJAYxSXq3PC6xu3zP4QPCWXW9O+gMyyQG4oO8O8X5y+6Hh6tnbL6GHtJwH06euG7TPZeE7fvvvJrk+v23Z2EoxmZE0Ddh4S3uyVBFC989bXW7PA5inIpR+mn0WbuwagLFHgoeSiWiN5AcnQxkZaJBjgdaGn3lhPCVnQ7T05/YgJ2ra5iH+3yfh7+qOpzrI9i/hQrPhuFd6EgHYnr63VF8Q1jxnR1TigxWDW6gHyyrco60Oc5ZwlTjcJY3FzJs2Z/2GVlcieNsLQs9h9aIGNN36IKjZQVuv+C1+5I4netv3LsVcmyIK/YRceos4XKT5jN7VwC/IPagf7gZZ5N5mre/ZAvRbyzR2X9yPSi37yMZ662PxO8Bc78ceT3Eg7UbMz32JTFqlhFqrPMwlclsd3Omw2H+iadMSGHF/ya6MRGkktEQtG5FwwNG+k9QtuWERPe+atciZyK1Xkkb7/TlwKaENw8e/qTAcQDNYgVTB4fWR3sB0UsXDjl9z+DdrfneMLuTimywYE2ksdda9GZ0vvu9fwvw2wFic/3FSQO4X/lWZ/CBagRVHF7gv0C46N0N3qFeTLHN8RLeWzHvpeiHSHVmRDZ3exniNfhg3D6SjT1/8bkaaenmUphr6uvVF//R24nhZr1+jgblx0f5Tr9hNvOSeHtXJeUnU33ToS9oKhm6qmO2h6uqi/X8zBO3EbYSDpuumqWuKvPso4/8/61o25PjctdAAAAAASUVORK5CYII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5366" name="AutoShape 6" descr="data:image/png;base64,iVBORw0KGgoAAAANSUhEUgAAARsAAACyCAMAAABFl5uBAAAAkFBMVEX///8AAAD39/f8/Pz19fXX19fx8fHt7e3m5ub6+vrq6ury8vLc3Nzi4uKKioq4uLihoaHLy8u/v79OTk6Xl5dtbW3KysqlpaV6enq0tLSsrKyTk5OLi4swMDB3d3c/Pz9gYGBWVlYeHh4oKChvb28UFBRlZWWBgYFFRUU5OTkODg4kJCQ8PDxSUlIbGxtJSUnkpYq2AAAS5ElEQVR4nO1deb+pXBS2SkqapVEUkeHg+3+7u4uydwNNHOf+PO8f77mEWq3xWWvvBoMvvvjiiy+++OKLL7744osvvvjiiy8qwKiabSKMfvtEPg3yFDJstN8+mw8C7SCJ+IamGcxwMDAciH77jD4GzhqOCo+9wMBXcxLQWwCdIl+bbYa/czKvhxBeZjZT71g6AJ/Kv+hAzU//OehXl7oV6hyMRFN8UQS331P6EAgBgESjyANgPz96DkHJqxwsej+vD4CBNObmSRXQnx09OUDBoBBYsHo+rU+ACphAHHCeHO5WHHG60D2e1GeABkJXTqVaccdwDeVvbOH/y44D0n0wT7K4yvf/Q9kgixoTL1weK45eleSFwPZ2Uh+CRd77ymA+Ot6HSfkb/5/e0AX3QcPhwfHU3huXv+PD/5YYq7DJv7SpcLYJxKpQTXnHx07878EpJjTUo+S/UjaVb3wyhoLuVGceFzCufwSn3McoWdLVwvFKlSuufOODESWFUtV5s6vUgH7Av79qW5drgTXL+5AF8INShFVvfCz4KfxojChVFYJMZglTuMUn1vaRUHa+vzUYFXY5J7IArvybZlVvfCx2oCT/1yo0RwXp9heqM8Gk45IA4OKm15mvrunLoTxSj2Dax/m+EW6WxFrlmZlyv/YdEoqnIZ2ReMw9+Vvi+BGQ/84w+WsUBap90rs8LKcQtnd9Gu7B2yDxkEa0IDM6rYqJUOQ/FsEZLK5KUBasiGTWRJoT5g7QSX2LoBi6xo47m++f1u8fhgijqtQyZma8xGWD1EzJHzEjZINq9rzH1ZKIdoAjiPVPTNAl9CH3N1XNx+NqMQFGXmKNy2Zfkr7NCJsSc5QfrRwAAi2+RvY8o0acLEnSUxnxi1icew9A/7Uyg4UdZkdlxMzQwyrHHeyK3zEjSksJZPxNx4PDHCnSfBCL7YrVGi5XcY44rkwx6Nh0dVVAJh8CWL/EwBuEHpQlrjzcL/0E+6JHojxCUYAwHJQSRdnHLViFDMMIQ0oM4mJV9ZFKraVCYSrskVNLDVOYAUy13+A2SGkwRWcyYDeHVKtRflPyFSSTJeKaNdrBhcUOvIuNQdq1BfAXugVz8vsmyJyOuKrwcT4VvZ9NNcmuAewLR9C71J1Q69LscA4ic39dx4LRZIlftw5YAKPADcFP2jku2bUSkC7lpDUY2kvYPKSMXgGd1JRFMf27xykF/LKvsIBDjiS6eRm4+3buiIf7GS6a2FLTN2lC4sjT+GVptYZS8QZRrg9EpCroxdwEyebmMJalIXgYVwKcgvR+BWCrcEnfEADPg5GvwcXuwDa9KQoEtmyIaqI9JlR2eJDevTc/isjr5bLa6Y7pTW+M0n4cckI3d2NI4VydZbLmASdO0W0nYjFGJcJmns2hTKtFg75xCbMHl9I75jlFgZ/CIaebbHYljnoQp81YE1iA8+0v8YCLhs0lhObdfzvIthgtgbQGMgHII4LlGyt5I6coeqGdn/piE9ZloWJCZDxhem3jM2EAEvkz1CoT1QTumSNy9g9FE9vfG2kO9qam6km+/btQKPrJyVOQsn8k8LiEio5UbXZEYGdyFhXeI9EF+7z1nDNl4PA2foy/yUZPncmioDhBIhumgnwBjKwZe6n8TFjiB11IfYjglKqgj32tCJvnLRqG/OZXIpUNm8ZeDvKhajSnxgemosUt4/oRpOpAH4niQyJ9qA2HNGRtwcsMFZ1CMRAU4bxtGIMHP/k/mwVIFDQKPjcCB8rnijZYqSplroekcJCDxi1KhSyJksC7v76/ncozLB43DvsD5d302M8uZ4FyeRM3ahllquY9b8EhE+zPMf1UgMeuwQ+ReyPfk75JuPcQl9NDnN7VOU45ighzl6OYIJBcXaTGSVw92uMKtbmrAMp7d2lROfZwrmNGKNFdQZFtYSLEtOkZ+HelOWlfhEzVKDXyzrd8bGnHd9gv+7CWeRvuB5ZZPU1UnzbBgtD7LLmzCc/283ziKYP7pj7XLHUYJ8gxopTIGJqqJnnzuYTnHMQpsyny9IBNWJb7pxnMqapADIcG2T1niI5YVEarVeL8nr66noZX5cEgn1JSnw9iJ+ujCtIL4gYeSXVk6QvKASOMn7mPSFIHPK47hej4EMx7YlWm/yj/rfpBpsLbuOiCeF4OQ5N0FbSX5iCqB7jIgyyS0QEesJ0ntUIB0lusisu6SRxUtGRRKl/qC0arqmmK27gkjXy6eg8/zBL5YQ1lh0NR9vBSQ21cYVOr0gKmb9zbTxz4ZQeMj+XxG5lUZa7moiTJQR7sMkKe5JokDJFPcrms4sZDDTTPWIwC/9U/xgFMM5YiTQQJcBs4FV+NYT2YNKacH4BtXEHQ66WhKQrKEZIfEgTZcRwbLw5OZT/7DNsm/Zx2iMDH/sXDJR8AZCCOSCEmsxecKdQIGHGfae0tqroFNqxbNKF4rNp4CfhZbrSEW4OG0/7MtEjeImUzgrgVd4VV48LYCcXokWXZJemdWFHgP4Nc6K/2ChQeLkZO+joct4ZwvV7GAtgVYisboeAzQ3mL4s0YRrucn7aPJslISgJfzvv7n3LK7DlCqLWyohXGfmlGMzRRPeWdgiC4IFMohlblAGuXQ8aoD64SPG0eaw4nrWLiXGdELpGRT8gyas05sOVkWx+gl+BV3PGJEFnIaqaWUWirKd51BMeBbKxReHjj+TCmgZ201BopSDwBnkJXzds+h1aL02iDWQk1jGNcvCmMhJyMHssLb8PxML2sjmelVHvM4qoi5OR2mWHtGpRRBfgvilVWc12OQ9N1ZJLCE2Ut9SUlBoo+4hcJXmOVJjRaozIqD+41g2B+VRJcieERVmlAcbHyIu7bxYJi/UJyO/KqWirRzRym3XJ/6xUL+Xx4Hl1IINH42T/Od8pTOGel0DQ3kc+eoTKUmAkpJtbms8rBvYDJ0cFr2sq4gJ/9Ld9PCV+GF8ay4TmOUVyFoQbMGfbV/sCMNUfq6k37Vxyjoq5+ABdralKr7OMCnjv6YM2C1PlENpSsZsWgIKGqbXObFGx5r7U9uKaMQFIp31Ugymi9sYeJRk1kEi4iTeA4o2QuMIc9MrjOvaay4cIOGJ4bLyugcWmyWScSieZOfo424NqjtLxaPKcd6OOmextudO61rPKq6upqmLjP01PRItH42auoErv/I065n1utCD/dr0uvs+y4/peVjOw9ARaXBqOsIXDCjF3As93hujpA4ZB7GBphK8ilNhDrnTYBFc+xLqn/lDD9Y/BZGxTWD/USVr+HctHvbS3faNVicB6fQXZgetUPHZaZoih4LxSF9WnNVhN1PHZuGBhdY12GWdVig0f4ufPCbKp2Dqyz+2XB4R6uFGiQkDFPiroa4PoK43PsiupjeZfN6lYEUPemCeffe/+JaJpEQbn7XQ+erFavCa2FsxnEJp3+ZaU3aZ5Fb+SFT4Roml1s9+WtWi9jgKPmSd/t12/X66Yk7TBbMa4RE49K45YBW94WbACql2p827Y0m8XCGRrrjIgyUxbZICptE5rvG6V17qb4jxYd14TanmNTrkVS5vUON0sg6qm4+99iS63O3ZQe0iS2ernqc4i26+iZimi3WokhKgNUp7UIgsjSuxEVg0H39G/bdXW2mgpifL66dIbg+kbHlibbOe3fdzUqI7/hRmO46fzq7Eq7sGRM2pKja/Ux7tow6LzufNrZKuXr/R1ub0YQEt7FbZcfXL+4G8Uld1Q89eH2GvWwgGUgBQewEv1w4YwlXVwXb9a1roKj2UXztn0sQDZCFMajc0Kp6yQb3ypEpRDB73ReZwCvPcclQH9jYHMwZWdHTs+H0ClzD7vRdwroXnu1DctMWtRjOI0vKtnp74TX2nLHdQajbtlxvLRp21Y4o+K5D/VVks8dN7BrWklwmkbQeuyjpT210GnaPBmrHO9b9hw4YpA1RtKNVCYjJDI1bM6Sktj2kX21tirtOgcz9trNZNt50l+Cg3L3nhPw255YjEWdRRpPIMK65Se1VGknh1a8epRLWSMIuAHW3de6ZAhm83ZXCdoqjnuvW9RWNUtEUgdawQY6sK5ai1HGEozaZccLvG6xWzBl9JJIrvIrBAdxRdE2a+aasllVsNuQFRqZcp6a78xEkYv9V8WrmbRSxxiXro48w7pxHhAPMBMxlm3OP1PgYcyNBn7xkHDVjtuZQ2+bWTtNFSceQM2Zs92Y2aQAb68uyxSvcgOxx1BrbWdcE42Gael4h6sw7yXp9boh20ARDuZQRndUbiD2GM26Ck8Q1U9t+Xjw0C8hDLWmikP4m1FpVWi1Yib9Qk7ZBfmtc6owVuN500u5wv40ZBHpPRanhqXDH1YbvdF6Xq5dJ8xwdrAHOFRuimM3NXILj+GbVfEAVI00v8pxyQZTnWCiDHdWnQJSmhzt41pnZz5wKp7f7EfnOHtzKfE3DDT8xhhbODb/0COw4MXB52RruFNmZVufet56c212hE8yTb0hGyPgNUOZu5q1qPCV9ixoFWao+jBOV34gCBbzLRDYOk6dsZ5mnAALa0yYx4LiUC0m5xuuI6wF5uoLVTlarxI1ORwRIlkTJvVrGq9hMnrC3Qlb2H4naB6K+ZYN5Me4AGWl/phiNKZNQuo1bMlEBF3Mk+t26W3zxUiT5lODdSCDfoFtt7XxTWUTkrwaPYdtZrnUHn4aJ8Wz1yxgp1aAkrF1J86joWwiyKd2TAD70ECQ/U0L1k6HF20LvwAf3HUnQshrxJLFo78FLp2b31Z8+c0rIqEXOqsM8alOkMF2kLzXpBOHrkQ3yoMK3Srlpzp1ox7Dj9kSpgMBPdk04CmEZAJP73FrlLrbsbQAd02a3PZBUGty39ZXe9Jh2pOLsODQceygEuKNGKfOpfsF1wC7aWDuWWbPHVBw6qFs1l+3IZiYcR5myx41XfpUsApo97415exhvzA6Xhjzgnz4BhGbbmrXbeJ2cKxtHZMN4WeYBSpkL2GHOmh8ftm25zYqMzNjNdow2Oi+7evfeim/fIFmbZTteGZb8Vjgt/zkE7AzMtG4NK9kUQ2/qE+rls8/0mq8BlxpEwpetsGem8/BjKYbB8jHRu0gelkZC+XdlQxpeHP66kaRYOLRjG3OGoIm+eU43pR01YTXlR9yD4LjJZOxum7XpYOmfS8CHMSC+YnZiIIg1Nqdr5ESPzf40qz9uHiaQrHaYn3dkGauqPwzETlt5x2rMFSTTWhXUZmK1GIHKHUeMz2HsGEvYATnOgGNYgx5sbtOV1uWInCTinMqbhrZARPOtBKK70dSy39v+tioKF6VrGQ//h9fbhzwzSZxkGcYLbyu093sZltXFQq/Z/VSRo0EgZFm22PC6/lK9fW7YAxoXhTQfzwn8CI/oukr/zcS5MVsfxuW11uFXKv51jKsyBnRIkhOHJanYCYzmIzCdmn1kBcZVXVcyw8Qjul+LwtNfHi7VVjvlzhfvF4uvePulH7Fz0IyuLaZLLReSUuxIzWKoqsrgv3Pz8VyNIPhKr+PFQ1N00xNTnZpVlw93AaLMNjtlsvl/njArxC8SJKY0XMrGANMV5618Bczb72b7oL7VwTS3Bh1KeroFstWc99Aj3nHlS73azusYhy9bTjXXdONAj/wzqvVGR7D8yVddzSNGVLj+pc0vTNyicLS4zGNTmnc4Csq0es+H6xtKro1rbr6/UIxTce2bRPBcRyNo0RR5DslitHrtkZSX/kwLFFUVdVQRf5VdMUgls3LHneivI6dew+i1z3NS39Jfv9GRK/bxrnX/Qh+A/PXPZBT+ft687JdnFtNXn4SpNftb1j13IA/A63+RuGN0XLC/2PgvmwHv8FA+HvPz8VBVTyCph88JWQ+GfGQ7AtlM/21B+l1R7xJwSuf/TJUAlg6b37eVy9QTy+ZfSLBSoDE88cewGzHvNU7nCUV70Ps6c1pw9+CeUZl/aMx2X4hx7M2K/MPWNco3hdk/eYAyzkz9Kv6R/tmxo1ZNK/VJuFdYUTot625+okPq6bseM0PnEvbMe+BIMWdslAX+dcM7LUCLUpJD2gpvWpEoy5YxkwaQ36oM4L4tufHVUHUkubY1Jdftzl8I/CCswivKwR2gcwg/IKdcQxjb5OHi++kD5FLhiHPyW5kXbs9q/3FNgyVeYep8YbhhJdb72kVmdz7n2RcEzQl2q7rLm4dg83Kd2S563hXBYaybe3XaXPiJLlyyab1HwnBVBRlvklP/eI68cNb+gocmpOKH7amIv+xXD2D4diOuScaUEtJVxyVo+naM8nJoRPGtm1FyaRysjXxbSnvK0GJyaN29dl073mbu5zOh9PMX0jz+RzZoq4gC5QVx53rjumiV3QdvbE45Zp7R2+vaH8gMW8FikGu2oxO0+n0clnCUxx+pjGCxSJykI//L5SlHnieE8U49jOqKpuOoqBEQHVMzWAYzVbRywL/R5zsF1988cUXX3zxxRdffPHFF1988cUXX3zxxX+Gf5SCCvwCyETFAAAAAElFTkSuQmC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5368" name="AutoShape 8" descr="data:image/png;base64,iVBORw0KGgoAAAANSUhEUgAAARsAAACyCAMAAABFl5uBAAAAkFBMVEX///8AAAD39/f8/Pz19fXX19fx8fHt7e3m5ub6+vrq6ury8vLc3Nzi4uKKioq4uLihoaHLy8u/v79OTk6Xl5dtbW3KysqlpaV6enq0tLSsrKyTk5OLi4swMDB3d3c/Pz9gYGBWVlYeHh4oKChvb28UFBRlZWWBgYFFRUU5OTkODg4kJCQ8PDxSUlIbGxtJSUnkpYq2AAAS5ElEQVR4nO1deb+pXBS2SkqapVEUkeHg+3+7u4uydwNNHOf+PO8f77mEWq3xWWvvBoMvvvjiiy+++OKLL7744osvvvjiiy8qwKiabSKMfvtEPg3yFDJstN8+mw8C7SCJ+IamGcxwMDAciH77jD4GzhqOCo+9wMBXcxLQWwCdIl+bbYa/czKvhxBeZjZT71g6AJ/Kv+hAzU//OehXl7oV6hyMRFN8UQS331P6EAgBgESjyANgPz96DkHJqxwsej+vD4CBNObmSRXQnx09OUDBoBBYsHo+rU+ACphAHHCeHO5WHHG60D2e1GeABkJXTqVaccdwDeVvbOH/y44D0n0wT7K4yvf/Q9kgixoTL1weK45eleSFwPZ2Uh+CRd77ymA+Ot6HSfkb/5/e0AX3QcPhwfHU3huXv+PD/5YYq7DJv7SpcLYJxKpQTXnHx07878EpJjTUo+S/UjaVb3wyhoLuVGceFzCufwSn3McoWdLVwvFKlSuufOODESWFUtV5s6vUgH7Av79qW5drgTXL+5AF8INShFVvfCz4KfxojChVFYJMZglTuMUn1vaRUHa+vzUYFXY5J7IArvybZlVvfCx2oCT/1yo0RwXp9heqM8Gk45IA4OKm15mvrunLoTxSj2Dax/m+EW6WxFrlmZlyv/YdEoqnIZ2ReMw9+Vvi+BGQ/84w+WsUBap90rs8LKcQtnd9Gu7B2yDxkEa0IDM6rYqJUOQ/FsEZLK5KUBasiGTWRJoT5g7QSX2LoBi6xo47m++f1u8fhgijqtQyZma8xGWD1EzJHzEjZINq9rzH1ZKIdoAjiPVPTNAl9CH3N1XNx+NqMQFGXmKNy2Zfkr7NCJsSc5QfrRwAAi2+RvY8o0acLEnSUxnxi1icew9A/7Uyg4UdZkdlxMzQwyrHHeyK3zEjSksJZPxNx4PDHCnSfBCL7YrVGi5XcY44rkwx6Nh0dVVAJh8CWL/EwBuEHpQlrjzcL/0E+6JHojxCUYAwHJQSRdnHLViFDMMIQ0oM4mJV9ZFKraVCYSrskVNLDVOYAUy13+A2SGkwRWcyYDeHVKtRflPyFSSTJeKaNdrBhcUOvIuNQdq1BfAXugVz8vsmyJyOuKrwcT4VvZ9NNcmuAewLR9C71J1Q69LscA4ic39dx4LRZIlftw5YAKPADcFP2jku2bUSkC7lpDUY2kvYPKSMXgGd1JRFMf27xykF/LKvsIBDjiS6eRm4+3buiIf7GS6a2FLTN2lC4sjT+GVptYZS8QZRrg9EpCroxdwEyebmMJalIXgYVwKcgvR+BWCrcEnfEADPg5GvwcXuwDa9KQoEtmyIaqI9JlR2eJDevTc/isjr5bLa6Y7pTW+M0n4cckI3d2NI4VydZbLmASdO0W0nYjFGJcJmns2hTKtFg75xCbMHl9I75jlFgZ/CIaebbHYljnoQp81YE1iA8+0v8YCLhs0lhObdfzvIthgtgbQGMgHII4LlGyt5I6coeqGdn/piE9ZloWJCZDxhem3jM2EAEvkz1CoT1QTumSNy9g9FE9vfG2kO9qam6km+/btQKPrJyVOQsn8k8LiEio5UbXZEYGdyFhXeI9EF+7z1nDNl4PA2foy/yUZPncmioDhBIhumgnwBjKwZe6n8TFjiB11IfYjglKqgj32tCJvnLRqG/OZXIpUNm8ZeDvKhajSnxgemosUt4/oRpOpAH4niQyJ9qA2HNGRtwcsMFZ1CMRAU4bxtGIMHP/k/mwVIFDQKPjcCB8rnijZYqSplroekcJCDxi1KhSyJksC7v76/ncozLB43DvsD5d302M8uZ4FyeRM3ahllquY9b8EhE+zPMf1UgMeuwQ+ReyPfk75JuPcQl9NDnN7VOU45ighzl6OYIJBcXaTGSVw92uMKtbmrAMp7d2lROfZwrmNGKNFdQZFtYSLEtOkZ+HelOWlfhEzVKDXyzrd8bGnHd9gv+7CWeRvuB5ZZPU1UnzbBgtD7LLmzCc/283ziKYP7pj7XLHUYJ8gxopTIGJqqJnnzuYTnHMQpsyny9IBNWJb7pxnMqapADIcG2T1niI5YVEarVeL8nr66noZX5cEgn1JSnw9iJ+ujCtIL4gYeSXVk6QvKASOMn7mPSFIHPK47hej4EMx7YlWm/yj/rfpBpsLbuOiCeF4OQ5N0FbSX5iCqB7jIgyyS0QEesJ0ntUIB0lusisu6SRxUtGRRKl/qC0arqmmK27gkjXy6eg8/zBL5YQ1lh0NR9vBSQ21cYVOr0gKmb9zbTxz4ZQeMj+XxG5lUZa7moiTJQR7sMkKe5JokDJFPcrms4sZDDTTPWIwC/9U/xgFMM5YiTQQJcBs4FV+NYT2YNKacH4BtXEHQ66WhKQrKEZIfEgTZcRwbLw5OZT/7DNsm/Zx2iMDH/sXDJR8AZCCOSCEmsxecKdQIGHGfae0tqroFNqxbNKF4rNp4CfhZbrSEW4OG0/7MtEjeImUzgrgVd4VV48LYCcXokWXZJemdWFHgP4Nc6K/2ChQeLkZO+joct4ZwvV7GAtgVYisboeAzQ3mL4s0YRrucn7aPJslISgJfzvv7n3LK7DlCqLWyohXGfmlGMzRRPeWdgiC4IFMohlblAGuXQ8aoD64SPG0eaw4nrWLiXGdELpGRT8gyas05sOVkWx+gl+BV3PGJEFnIaqaWUWirKd51BMeBbKxReHjj+TCmgZ201BopSDwBnkJXzds+h1aL02iDWQk1jGNcvCmMhJyMHssLb8PxML2sjmelVHvM4qoi5OR2mWHtGpRRBfgvilVWc12OQ9N1ZJLCE2Ut9SUlBoo+4hcJXmOVJjRaozIqD+41g2B+VRJcieERVmlAcbHyIu7bxYJi/UJyO/KqWirRzRym3XJ/6xUL+Xx4Hl1IINH42T/Od8pTOGel0DQ3kc+eoTKUmAkpJtbms8rBvYDJ0cFr2sq4gJ/9Ld9PCV+GF8ay4TmOUVyFoQbMGfbV/sCMNUfq6k37Vxyjoq5+ABdralKr7OMCnjv6YM2C1PlENpSsZsWgIKGqbXObFGx5r7U9uKaMQFIp31Ugymi9sYeJRk1kEi4iTeA4o2QuMIc9MrjOvaay4cIOGJ4bLyugcWmyWScSieZOfo424NqjtLxaPKcd6OOmextudO61rPKq6upqmLjP01PRItH42auoErv/I065n1utCD/dr0uvs+y4/peVjOw9ARaXBqOsIXDCjF3As93hujpA4ZB7GBphK8ilNhDrnTYBFc+xLqn/lDD9Y/BZGxTWD/USVr+HctHvbS3faNVicB6fQXZgetUPHZaZoih4LxSF9WnNVhN1PHZuGBhdY12GWdVig0f4ufPCbKp2Dqyz+2XB4R6uFGiQkDFPiroa4PoK43PsiupjeZfN6lYEUPemCeffe/+JaJpEQbn7XQ+erFavCa2FsxnEJp3+ZaU3aZ5Fb+SFT4Roml1s9+WtWi9jgKPmSd/t12/X66Yk7TBbMa4RE49K45YBW94WbACql2p827Y0m8XCGRrrjIgyUxbZICptE5rvG6V17qb4jxYd14TanmNTrkVS5vUON0sg6qm4+99iS63O3ZQe0iS2ernqc4i26+iZimi3WokhKgNUp7UIgsjSuxEVg0H39G/bdXW2mgpifL66dIbg+kbHlibbOe3fdzUqI7/hRmO46fzq7Eq7sGRM2pKja/Ux7tow6LzufNrZKuXr/R1ub0YQEt7FbZcfXL+4G8Uld1Q89eH2GvWwgGUgBQewEv1w4YwlXVwXb9a1roKj2UXztn0sQDZCFMajc0Kp6yQb3ypEpRDB73ReZwCvPcclQH9jYHMwZWdHTs+H0ClzD7vRdwroXnu1DctMWtRjOI0vKtnp74TX2nLHdQajbtlxvLRp21Y4o+K5D/VVks8dN7BrWklwmkbQeuyjpT210GnaPBmrHO9b9hw4YpA1RtKNVCYjJDI1bM6Sktj2kX21tirtOgcz9trNZNt50l+Cg3L3nhPw255YjEWdRRpPIMK65Se1VGknh1a8epRLWSMIuAHW3de6ZAhm83ZXCdoqjnuvW9RWNUtEUgdawQY6sK5ai1HGEozaZccLvG6xWzBl9JJIrvIrBAdxRdE2a+aasllVsNuQFRqZcp6a78xEkYv9V8WrmbRSxxiXro48w7pxHhAPMBMxlm3OP1PgYcyNBn7xkHDVjtuZQ2+bWTtNFSceQM2Zs92Y2aQAb68uyxSvcgOxx1BrbWdcE42Gael4h6sw7yXp9boh20ARDuZQRndUbiD2GM26Ck8Q1U9t+Xjw0C8hDLWmikP4m1FpVWi1Yib9Qk7ZBfmtc6owVuN500u5wv40ZBHpPRanhqXDH1YbvdF6Xq5dJ8xwdrAHOFRuimM3NXILj+GbVfEAVI00v8pxyQZTnWCiDHdWnQJSmhzt41pnZz5wKp7f7EfnOHtzKfE3DDT8xhhbODb/0COw4MXB52RruFNmZVufet56c212hE8yTb0hGyPgNUOZu5q1qPCV9ixoFWao+jBOV34gCBbzLRDYOk6dsZ5mnAALa0yYx4LiUC0m5xuuI6wF5uoLVTlarxI1ORwRIlkTJvVrGq9hMnrC3Qlb2H4naB6K+ZYN5Me4AGWl/phiNKZNQuo1bMlEBF3Mk+t26W3zxUiT5lODdSCDfoFtt7XxTWUTkrwaPYdtZrnUHn4aJ8Wz1yxgp1aAkrF1J86joWwiyKd2TAD70ECQ/U0L1k6HF20LvwAf3HUnQshrxJLFo78FLp2b31Z8+c0rIqEXOqsM8alOkMF2kLzXpBOHrkQ3yoMK3Srlpzp1ox7Dj9kSpgMBPdk04CmEZAJP73FrlLrbsbQAd02a3PZBUGty39ZXe9Jh2pOLsODQceygEuKNGKfOpfsF1wC7aWDuWWbPHVBw6qFs1l+3IZiYcR5myx41XfpUsApo97415exhvzA6Xhjzgnz4BhGbbmrXbeJ2cKxtHZMN4WeYBSpkL2GHOmh8ftm25zYqMzNjNdow2Oi+7evfeim/fIFmbZTteGZb8Vjgt/zkE7AzMtG4NK9kUQ2/qE+rls8/0mq8BlxpEwpetsGem8/BjKYbB8jHRu0gelkZC+XdlQxpeHP66kaRYOLRjG3OGoIm+eU43pR01YTXlR9yD4LjJZOxum7XpYOmfS8CHMSC+YnZiIIg1Nqdr5ESPzf40qz9uHiaQrHaYn3dkGauqPwzETlt5x2rMFSTTWhXUZmK1GIHKHUeMz2HsGEvYATnOgGNYgx5sbtOV1uWInCTinMqbhrZARPOtBKK70dSy39v+tioKF6VrGQ//h9fbhzwzSZxkGcYLbyu093sZltXFQq/Z/VSRo0EgZFm22PC6/lK9fW7YAxoXhTQfzwn8CI/oukr/zcS5MVsfxuW11uFXKv51jKsyBnRIkhOHJanYCYzmIzCdmn1kBcZVXVcyw8Qjul+LwtNfHi7VVjvlzhfvF4uvePulH7Fz0IyuLaZLLReSUuxIzWKoqsrgv3Pz8VyNIPhKr+PFQ1N00xNTnZpVlw93AaLMNjtlsvl/njArxC8SJKY0XMrGANMV5618Bczb72b7oL7VwTS3Bh1KeroFstWc99Aj3nHlS73azusYhy9bTjXXdONAj/wzqvVGR7D8yVddzSNGVLj+pc0vTNyicLS4zGNTmnc4Csq0es+H6xtKro1rbr6/UIxTce2bRPBcRyNo0RR5DslitHrtkZSX/kwLFFUVdVQRf5VdMUgls3LHneivI6dew+i1z3NS39Jfv9GRK/bxrnX/Qh+A/PXPZBT+ft687JdnFtNXn4SpNftb1j13IA/A63+RuGN0XLC/2PgvmwHv8FA+HvPz8VBVTyCph88JWQ+GfGQ7AtlM/21B+l1R7xJwSuf/TJUAlg6b37eVy9QTy+ZfSLBSoDE88cewGzHvNU7nCUV70Ps6c1pw9+CeUZl/aMx2X4hx7M2K/MPWNco3hdk/eYAyzkz9Kv6R/tmxo1ZNK/VJuFdYUTot625+okPq6bseM0PnEvbMe+BIMWdslAX+dcM7LUCLUpJD2gpvWpEoy5YxkwaQ36oM4L4tufHVUHUkubY1Jdftzl8I/CCswivKwR2gcwg/IKdcQxjb5OHi++kD5FLhiHPyW5kXbs9q/3FNgyVeYep8YbhhJdb72kVmdz7n2RcEzQl2q7rLm4dg83Kd2S563hXBYaybe3XaXPiJLlyyab1HwnBVBRlvklP/eI68cNb+gocmpOKH7amIv+xXD2D4diOuScaUEtJVxyVo+naM8nJoRPGtm1FyaRysjXxbSnvK0GJyaN29dl073mbu5zOh9PMX0jz+RzZoq4gC5QVx53rjumiV3QdvbE45Zp7R2+vaH8gMW8FikGu2oxO0+n0clnCUxx+pjGCxSJykI//L5SlHnieE8U49jOqKpuOoqBEQHVMzWAYzVbRywL/R5zsF1988cUXX3zxxRdffPHFF1988cUXX3zxxX+Gf5SCCvwCyETFAAAAAElFTkSuQmC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5370" name="AutoShape 10" descr="data:image/png;base64,iVBORw0KGgoAAAANSUhEUgAAARsAAACyCAMAAABFl5uBAAAAkFBMVEX///8AAAD39/f8/Pz19fXX19fx8fHt7e3m5ub6+vrq6ury8vLc3Nzi4uKKioq4uLihoaHLy8u/v79OTk6Xl5dtbW3KysqlpaV6enq0tLSsrKyTk5OLi4swMDB3d3c/Pz9gYGBWVlYeHh4oKChvb28UFBRlZWWBgYFFRUU5OTkODg4kJCQ8PDxSUlIbGxtJSUnkpYq2AAAS5ElEQVR4nO1deb+pXBS2SkqapVEUkeHg+3+7u4uydwNNHOf+PO8f77mEWq3xWWvvBoMvvvjiiy+++OKLL7744osvvvjiiy8qwKiabSKMfvtEPg3yFDJstN8+mw8C7SCJ+IamGcxwMDAciH77jD4GzhqOCo+9wMBXcxLQWwCdIl+bbYa/czKvhxBeZjZT71g6AJ/Kv+hAzU//OehXl7oV6hyMRFN8UQS331P6EAgBgESjyANgPz96DkHJqxwsej+vD4CBNObmSRXQnx09OUDBoBBYsHo+rU+ACphAHHCeHO5WHHG60D2e1GeABkJXTqVaccdwDeVvbOH/y44D0n0wT7K4yvf/Q9kgixoTL1weK45eleSFwPZ2Uh+CRd77ymA+Ot6HSfkb/5/e0AX3QcPhwfHU3huXv+PD/5YYq7DJv7SpcLYJxKpQTXnHx07878EpJjTUo+S/UjaVb3wyhoLuVGceFzCufwSn3McoWdLVwvFKlSuufOODESWFUtV5s6vUgH7Av79qW5drgTXL+5AF8INShFVvfCz4KfxojChVFYJMZglTuMUn1vaRUHa+vzUYFXY5J7IArvybZlVvfCx2oCT/1yo0RwXp9heqM8Gk45IA4OKm15mvrunLoTxSj2Dax/m+EW6WxFrlmZlyv/YdEoqnIZ2ReMw9+Vvi+BGQ/84w+WsUBap90rs8LKcQtnd9Gu7B2yDxkEa0IDM6rYqJUOQ/FsEZLK5KUBasiGTWRJoT5g7QSX2LoBi6xo47m++f1u8fhgijqtQyZma8xGWD1EzJHzEjZINq9rzH1ZKIdoAjiPVPTNAl9CH3N1XNx+NqMQFGXmKNy2Zfkr7NCJsSc5QfrRwAAi2+RvY8o0acLEnSUxnxi1icew9A/7Uyg4UdZkdlxMzQwyrHHeyK3zEjSksJZPxNx4PDHCnSfBCL7YrVGi5XcY44rkwx6Nh0dVVAJh8CWL/EwBuEHpQlrjzcL/0E+6JHojxCUYAwHJQSRdnHLViFDMMIQ0oM4mJV9ZFKraVCYSrskVNLDVOYAUy13+A2SGkwRWcyYDeHVKtRflPyFSSTJeKaNdrBhcUOvIuNQdq1BfAXugVz8vsmyJyOuKrwcT4VvZ9NNcmuAewLR9C71J1Q69LscA4ic39dx4LRZIlftw5YAKPADcFP2jku2bUSkC7lpDUY2kvYPKSMXgGd1JRFMf27xykF/LKvsIBDjiS6eRm4+3buiIf7GS6a2FLTN2lC4sjT+GVptYZS8QZRrg9EpCroxdwEyebmMJalIXgYVwKcgvR+BWCrcEnfEADPg5GvwcXuwDa9KQoEtmyIaqI9JlR2eJDevTc/isjr5bLa6Y7pTW+M0n4cckI3d2NI4VydZbLmASdO0W0nYjFGJcJmns2hTKtFg75xCbMHl9I75jlFgZ/CIaebbHYljnoQp81YE1iA8+0v8YCLhs0lhObdfzvIthgtgbQGMgHII4LlGyt5I6coeqGdn/piE9ZloWJCZDxhem3jM2EAEvkz1CoT1QTumSNy9g9FE9vfG2kO9qam6km+/btQKPrJyVOQsn8k8LiEio5UbXZEYGdyFhXeI9EF+7z1nDNl4PA2foy/yUZPncmioDhBIhumgnwBjKwZe6n8TFjiB11IfYjglKqgj32tCJvnLRqG/OZXIpUNm8ZeDvKhajSnxgemosUt4/oRpOpAH4niQyJ9qA2HNGRtwcsMFZ1CMRAU4bxtGIMHP/k/mwVIFDQKPjcCB8rnijZYqSplroekcJCDxi1KhSyJksC7v76/ncozLB43DvsD5d302M8uZ4FyeRM3ahllquY9b8EhE+zPMf1UgMeuwQ+ReyPfk75JuPcQl9NDnN7VOU45ighzl6OYIJBcXaTGSVw92uMKtbmrAMp7d2lROfZwrmNGKNFdQZFtYSLEtOkZ+HelOWlfhEzVKDXyzrd8bGnHd9gv+7CWeRvuB5ZZPU1UnzbBgtD7LLmzCc/283ziKYP7pj7XLHUYJ8gxopTIGJqqJnnzuYTnHMQpsyny9IBNWJb7pxnMqapADIcG2T1niI5YVEarVeL8nr66noZX5cEgn1JSnw9iJ+ujCtIL4gYeSXVk6QvKASOMn7mPSFIHPK47hej4EMx7YlWm/yj/rfpBpsLbuOiCeF4OQ5N0FbSX5iCqB7jIgyyS0QEesJ0ntUIB0lusisu6SRxUtGRRKl/qC0arqmmK27gkjXy6eg8/zBL5YQ1lh0NR9vBSQ21cYVOr0gKmb9zbTxz4ZQeMj+XxG5lUZa7moiTJQR7sMkKe5JokDJFPcrms4sZDDTTPWIwC/9U/xgFMM5YiTQQJcBs4FV+NYT2YNKacH4BtXEHQ66WhKQrKEZIfEgTZcRwbLw5OZT/7DNsm/Zx2iMDH/sXDJR8AZCCOSCEmsxecKdQIGHGfae0tqroFNqxbNKF4rNp4CfhZbrSEW4OG0/7MtEjeImUzgrgVd4VV48LYCcXokWXZJemdWFHgP4Nc6K/2ChQeLkZO+joct4ZwvV7GAtgVYisboeAzQ3mL4s0YRrucn7aPJslISgJfzvv7n3LK7DlCqLWyohXGfmlGMzRRPeWdgiC4IFMohlblAGuXQ8aoD64SPG0eaw4nrWLiXGdELpGRT8gyas05sOVkWx+gl+BV3PGJEFnIaqaWUWirKd51BMeBbKxReHjj+TCmgZ201BopSDwBnkJXzds+h1aL02iDWQk1jGNcvCmMhJyMHssLb8PxML2sjmelVHvM4qoi5OR2mWHtGpRRBfgvilVWc12OQ9N1ZJLCE2Ut9SUlBoo+4hcJXmOVJjRaozIqD+41g2B+VRJcieERVmlAcbHyIu7bxYJi/UJyO/KqWirRzRym3XJ/6xUL+Xx4Hl1IINH42T/Od8pTOGel0DQ3kc+eoTKUmAkpJtbms8rBvYDJ0cFr2sq4gJ/9Ld9PCV+GF8ay4TmOUVyFoQbMGfbV/sCMNUfq6k37Vxyjoq5+ABdralKr7OMCnjv6YM2C1PlENpSsZsWgIKGqbXObFGx5r7U9uKaMQFIp31Ugymi9sYeJRk1kEi4iTeA4o2QuMIc9MrjOvaay4cIOGJ4bLyugcWmyWScSieZOfo424NqjtLxaPKcd6OOmextudO61rPKq6upqmLjP01PRItH42auoErv/I065n1utCD/dr0uvs+y4/peVjOw9ARaXBqOsIXDCjF3As93hujpA4ZB7GBphK8ilNhDrnTYBFc+xLqn/lDD9Y/BZGxTWD/USVr+HctHvbS3faNVicB6fQXZgetUPHZaZoih4LxSF9WnNVhN1PHZuGBhdY12GWdVig0f4ufPCbKp2Dqyz+2XB4R6uFGiQkDFPiroa4PoK43PsiupjeZfN6lYEUPemCeffe/+JaJpEQbn7XQ+erFavCa2FsxnEJp3+ZaU3aZ5Fb+SFT4Roml1s9+WtWi9jgKPmSd/t12/X66Yk7TBbMa4RE49K45YBW94WbACql2p827Y0m8XCGRrrjIgyUxbZICptE5rvG6V17qb4jxYd14TanmNTrkVS5vUON0sg6qm4+99iS63O3ZQe0iS2ernqc4i26+iZimi3WokhKgNUp7UIgsjSuxEVg0H39G/bdXW2mgpifL66dIbg+kbHlibbOe3fdzUqI7/hRmO46fzq7Eq7sGRM2pKja/Ux7tow6LzufNrZKuXr/R1ub0YQEt7FbZcfXL+4G8Uld1Q89eH2GvWwgGUgBQewEv1w4YwlXVwXb9a1roKj2UXztn0sQDZCFMajc0Kp6yQb3ypEpRDB73ReZwCvPcclQH9jYHMwZWdHTs+H0ClzD7vRdwroXnu1DctMWtRjOI0vKtnp74TX2nLHdQajbtlxvLRp21Y4o+K5D/VVks8dN7BrWklwmkbQeuyjpT210GnaPBmrHO9b9hw4YpA1RtKNVCYjJDI1bM6Sktj2kX21tirtOgcz9trNZNt50l+Cg3L3nhPw255YjEWdRRpPIMK65Se1VGknh1a8epRLWSMIuAHW3de6ZAhm83ZXCdoqjnuvW9RWNUtEUgdawQY6sK5ai1HGEozaZccLvG6xWzBl9JJIrvIrBAdxRdE2a+aasllVsNuQFRqZcp6a78xEkYv9V8WrmbRSxxiXro48w7pxHhAPMBMxlm3OP1PgYcyNBn7xkHDVjtuZQ2+bWTtNFSceQM2Zs92Y2aQAb68uyxSvcgOxx1BrbWdcE42Gael4h6sw7yXp9boh20ARDuZQRndUbiD2GM26Ck8Q1U9t+Xjw0C8hDLWmikP4m1FpVWi1Yib9Qk7ZBfmtc6owVuN500u5wv40ZBHpPRanhqXDH1YbvdF6Xq5dJ8xwdrAHOFRuimM3NXILj+GbVfEAVI00v8pxyQZTnWCiDHdWnQJSmhzt41pnZz5wKp7f7EfnOHtzKfE3DDT8xhhbODb/0COw4MXB52RruFNmZVufet56c212hE8yTb0hGyPgNUOZu5q1qPCV9ixoFWao+jBOV34gCBbzLRDYOk6dsZ5mnAALa0yYx4LiUC0m5xuuI6wF5uoLVTlarxI1ORwRIlkTJvVrGq9hMnrC3Qlb2H4naB6K+ZYN5Me4AGWl/phiNKZNQuo1bMlEBF3Mk+t26W3zxUiT5lODdSCDfoFtt7XxTWUTkrwaPYdtZrnUHn4aJ8Wz1yxgp1aAkrF1J86joWwiyKd2TAD70ECQ/U0L1k6HF20LvwAf3HUnQshrxJLFo78FLp2b31Z8+c0rIqEXOqsM8alOkMF2kLzXpBOHrkQ3yoMK3Srlpzp1ox7Dj9kSpgMBPdk04CmEZAJP73FrlLrbsbQAd02a3PZBUGty39ZXe9Jh2pOLsODQceygEuKNGKfOpfsF1wC7aWDuWWbPHVBw6qFs1l+3IZiYcR5myx41XfpUsApo97415exhvzA6Xhjzgnz4BhGbbmrXbeJ2cKxtHZMN4WeYBSpkL2GHOmh8ftm25zYqMzNjNdow2Oi+7evfeim/fIFmbZTteGZb8Vjgt/zkE7AzMtG4NK9kUQ2/qE+rls8/0mq8BlxpEwpetsGem8/BjKYbB8jHRu0gelkZC+XdlQxpeHP66kaRYOLRjG3OGoIm+eU43pR01YTXlR9yD4LjJZOxum7XpYOmfS8CHMSC+YnZiIIg1Nqdr5ESPzf40qz9uHiaQrHaYn3dkGauqPwzETlt5x2rMFSTTWhXUZmK1GIHKHUeMz2HsGEvYATnOgGNYgx5sbtOV1uWInCTinMqbhrZARPOtBKK70dSy39v+tioKF6VrGQ//h9fbhzwzSZxkGcYLbyu093sZltXFQq/Z/VSRo0EgZFm22PC6/lK9fW7YAxoXhTQfzwn8CI/oukr/zcS5MVsfxuW11uFXKv51jKsyBnRIkhOHJanYCYzmIzCdmn1kBcZVXVcyw8Qjul+LwtNfHi7VVjvlzhfvF4uvePulH7Fz0IyuLaZLLReSUuxIzWKoqsrgv3Pz8VyNIPhKr+PFQ1N00xNTnZpVlw93AaLMNjtlsvl/njArxC8SJKY0XMrGANMV5618Bczb72b7oL7VwTS3Bh1KeroFstWc99Aj3nHlS73azusYhy9bTjXXdONAj/wzqvVGR7D8yVddzSNGVLj+pc0vTNyicLS4zGNTmnc4Csq0es+H6xtKro1rbr6/UIxTce2bRPBcRyNo0RR5DslitHrtkZSX/kwLFFUVdVQRf5VdMUgls3LHneivI6dew+i1z3NS39Jfv9GRK/bxrnX/Qh+A/PXPZBT+ft687JdnFtNXn4SpNftb1j13IA/A63+RuGN0XLC/2PgvmwHv8FA+HvPz8VBVTyCph88JWQ+GfGQ7AtlM/21B+l1R7xJwSuf/TJUAlg6b37eVy9QTy+ZfSLBSoDE88cewGzHvNU7nCUV70Ps6c1pw9+CeUZl/aMx2X4hx7M2K/MPWNco3hdk/eYAyzkz9Kv6R/tmxo1ZNK/VJuFdYUTot625+okPq6bseM0PnEvbMe+BIMWdslAX+dcM7LUCLUpJD2gpvWpEoy5YxkwaQ36oM4L4tufHVUHUkubY1Jdftzl8I/CCswivKwR2gcwg/IKdcQxjb5OHi++kD5FLhiHPyW5kXbs9q/3FNgyVeYep8YbhhJdb72kVmdz7n2RcEzQl2q7rLm4dg83Kd2S563hXBYaybe3XaXPiJLlyyab1HwnBVBRlvklP/eI68cNb+gocmpOKH7amIv+xXD2D4diOuScaUEtJVxyVo+naM8nJoRPGtm1FyaRysjXxbSnvK0GJyaN29dl073mbu5zOh9PMX0jz+RzZoq4gC5QVx53rjumiV3QdvbE45Zp7R2+vaH8gMW8FikGu2oxO0+n0clnCUxx+pjGCxSJykI//L5SlHnieE8U49jOqKpuOoqBEQHVMzWAYzVbRywL/R5zsF1988cUXX3zxxRdffPHFF1988cUXX3zxxX+Gf5SCCvwCyETFAAAAAElFTkSuQmC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54" name="53 CuadroTexto"/>
          <p:cNvSpPr txBox="1"/>
          <p:nvPr/>
        </p:nvSpPr>
        <p:spPr>
          <a:xfrm>
            <a:off x="420233" y="6147724"/>
            <a:ext cx="5084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6</a:t>
            </a:r>
            <a:endParaRPr lang="es-ES" dirty="0"/>
          </a:p>
        </p:txBody>
      </p:sp>
      <p:sp>
        <p:nvSpPr>
          <p:cNvPr id="73" name="72 CuadroTexto"/>
          <p:cNvSpPr txBox="1"/>
          <p:nvPr/>
        </p:nvSpPr>
        <p:spPr>
          <a:xfrm>
            <a:off x="71406" y="4857760"/>
            <a:ext cx="43576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1200" b="1" dirty="0" smtClean="0">
                <a:latin typeface="Arial" pitchFamily="34" charset="0"/>
                <a:cs typeface="Arial" pitchFamily="34" charset="0"/>
              </a:rPr>
              <a:t>Colorea las rebanadas de pastel  en las que aparezcan los resultados de la tabla del 6</a:t>
            </a:r>
            <a:endParaRPr lang="es-ES" sz="12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8" name="47 Tabla"/>
          <p:cNvGraphicFramePr>
            <a:graphicFrameLocks noGrp="1"/>
          </p:cNvGraphicFramePr>
          <p:nvPr/>
        </p:nvGraphicFramePr>
        <p:xfrm>
          <a:off x="6072204" y="1714488"/>
          <a:ext cx="2786070" cy="3000393"/>
        </p:xfrm>
        <a:graphic>
          <a:graphicData uri="http://schemas.openxmlformats.org/drawingml/2006/table">
            <a:tbl>
              <a:tblPr/>
              <a:tblGrid>
                <a:gridCol w="199005"/>
                <a:gridCol w="199005"/>
                <a:gridCol w="199005"/>
                <a:gridCol w="199005"/>
                <a:gridCol w="199005"/>
                <a:gridCol w="199005"/>
                <a:gridCol w="199005"/>
                <a:gridCol w="199005"/>
                <a:gridCol w="199005"/>
                <a:gridCol w="199005"/>
                <a:gridCol w="199005"/>
                <a:gridCol w="199005"/>
                <a:gridCol w="199005"/>
                <a:gridCol w="199005"/>
              </a:tblGrid>
              <a:tr h="272763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2763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2763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2763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2763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2763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2763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2763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2763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2763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2763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6399" name="AutoShape 15" descr="data:image/png;base64,iVBORw0KGgoAAAANSUhEUgAAAP4AAADHCAMAAAAOPR4GAAAAilBMVEX///8AAADp6en7+/v09PTc3Nzw8PDt7e28vLzT09P4+Pj8/Px4eHjW1tbf39/a2trJycmKiopERESbm5uSkpKoqKjCwsK0tLRqamoqKiqhoaGurq5gYGAYGBg4ODhZWVlNTU2AgIB0dHSGhoYfHx85OTlAQEBkZGQvLy9SUlIkJCRISEgQEBAcHBxcXG5bAAASb0lEQVR4nO1d6YKyOgw1qGwigqziwqLixrz/690WUFkKYmXxuzPnx/3uzKi0Nk1O0iQdjf7whz/84Q9/+ENH0IOhRzAgeABwhh7EUGBtiPjVVRx6HMNAADiJIweYoQcyCBwAHv3DgTb0SIaAD2c5/h/YDzySIWCDF+/5qQ7esCMZAGMPsMGb8WeA4+9T/TeQ0H9NNHl1OvRY+oeL9/vkBL9T6wV47RWAYDL0SIaABu5oZACshx7IIDDhPB7pcP2dbEcG4JDRD8dDD2QYrEAZqXD7pbNXkbZ3YDn0MAaCADe8+X+pkzc6AxNv/t8JDRy0+edDD2MgcLBDSv/3cfwUNswVuAw9iqGwAHsU/dLgzgh7OqwO1tCjGAoC+Ayye78VG5h4v1f0ZQjm4Hf7jIlg8lmY38MwfJCXbRMecTKZCI6maeoOKqCz7T6SEpPIU0Bt57Pk+VzQgiC4PCYZ2giSowgY84XMTFhGngtz3YPvULYW8C58xvVZ3rL05e78c5+0pOv6mmFZtiZspHzHMZoLC9Ap3jfmOGat60E6420Yejra1YvGH8Cev4Bli6AG76n9iSCY0um0Sqa9DALfXCxkCvmRv8C/RrKPOF8jiPzauBxSCf/ZO445ET/aNToon7z9M4wZhhFH7koHofZ1M4YR1L2dLrbnrk1TbmkETb/4tqEYlwuW3q0Lm8tP9csUx3XPybx935DllslRALN2P7AJmD2ez1k3DMPxQMWa2sy/YjZTDC2ZNkSSYTTXZ+/BeiF4HWDiA9zWd/Fdgwe6i2bpp79hZMNPBP3iqorSBTdhHkvO9W77hAjczGJu4AbIBlmIhfgTwXKXsWCoqsB0RUs5Gx7Pn1CZ3A9gJbkLD7jb9Bh/4cb6fKdZnTo/DJI9/WkuNucuH1aCBT+5k1sOfh7Gh4fOvd6FhPRMVqw20PETcxCKwVwGrfhjtREN6zSbjb8BqHnZ6nX6LEDBYqPpe5kfb53txdkcLfzOKP661+mf8vt+FPsdbuZHcdWNJVroiGT4hI/uc/oKbOJ/x8rjIE9De9E5PxdlDrvWHytrB4ANTzo8HO96nP4SEiuON7y7V3VdVW9Y3XsZ5i1BuxSH0ZCP4Fpkx3e6Ba/Vp9Vhes9Um8m8HyRRmIsv5eNO0za1n+wgGrGptKQC5pS9sV6/4NfOiE8OVy09TlyHSLDW1QEPJIS82R/vaXaMo0MrKV1CgFiEUcscd4B0TtjXseq8Gb8229D9xu51Ztw+3otmX6xfaTYv/vPpI2u6LFrYEmRYxZuvF90v89Kt2XNamD5vNwjiuCnZtjoP+M712HWPGr24FeF/DeFOt8aHTr0eDjEb2GlKU4KlF3lxN/Aej+ky4KdskPeuxU9ym02/NcNXi8UzysfBqaOHGIht2vdYerPpM20Nhl0jWFWkxs5sMbsT2zfRAVbOM7LQbPpGySuiAvZtAYfEdeIXwID3/GHRQd0EjqqEZtbN0BodZhzbsENTNPlAYMaMtYMVaWlVyMZWl23bPsZGpregUZQmKkZp46TbzOSE74H0rcMh+1PLto+VAE4lx23ahF6fW9iHFmTXdk2YfyGTRmjVy0aWziXZbji+fKvTwkk38uNyJ5cGFG3JBA75XQnt+BkY8wOcycRFfenKCxB9nNEsQvExfhplyQwkE/RanOG6bi25RK8uRJGLwyhicm2BgQTl57v52U2z4oDGu8dOQivJxOIFdtWkzXshY2ELJTxT0j4+59y689PmL45wmI9wikAb5lb+qZWiOXg1fxW9uIrrQ7gkl4HZZnTd5vkYtPQ++sLg1kpenfwqXYQgmA+Iu1d7o9kQiDGVxWNkE/vxiukOrgJSBHhQ0ueJdfJLEZpA5eZe/LQS5KuKlKL5u2jniQ7AJeWB6H+DEXeEK36H8PG+m2zBfPUaNAqyVdDaKd2bVaarsKc0BShV+gza9QomBelOOH/qablQOkMpwySmkwlHiFrxOtc18ifvJUkyxfsLsbDZT3nVPkxzcpopLkRK7ELwdX7Bh9sfPfyO3baRAeNueBdOr3B7pA9wn5l+BlbNGAuDJqs/9QzjnAE2LUU4Fs2WALFiW8T1klkW7n2U5+I3Zyz8CpmawESwNstMXsfnUJsEynCJMD8anwpq2HqtuarBvlWLofhRmrezVduMNJ0beK5I+1wmIzmCW36fsJ9keTX63rMQBUVRWg5qzl87TGPE8IzY6JXcz9MHXn8UU01zwCzBEV6DV46bsoIjM5rZJP7B00u/kJCqI/kQvS+8zFGVYnaxOGDxL2FCH2VMo9Oigh6w2g/0DZgvmNP8DOdFbPKJcZc9RLTW9xnGFHkkWT/+ELtgU8/bNYhDmjYQhXyMSwAoR83mY6WmjRR7YPbcgqHC27n/NYQVml1Z49/fjKgALfMpJUeKAjZtrtFn+xG1TnUhibfHMeEhGgcjVgoND2JKUEiEeYrTiba+2W5B/tqRdGKKrwjVmdHcJZF4iSz4iLPFv3coQ356BWHkrNMVINSV98K3YuUenqCPWyK5Wpa1q1QdrUZrfprETt6S9MnMGcJ4gAyl16lC5RKPZQe7mkubb2YPZoLhVtezauAzo8kiKMvwFKoOatlN4mWaQI4o8A+nd9ogFk1CzfSTzzWwMoSDb5hspWMxm8kG3i9wVSs38f08RljBMpfrLVZGSTHJZeMxksXDf/5eangGX8Sr6WMwiraJ09iutr93BDkGk/yjaHspzmi+uvUb5amb88RtvKw4Q5nYyezY8N4IrTCqI+zuoobz7agoS5Ppx+AYU9+fSEWFK0l1ZO6Vt54xTVl/Fe1esr9ibuHGJP/apCHiaM9DHG3Q6VoGNZ7+E4xi8lYMU2keZcxa5ukVojhVk5EqeNzYhiQCpQMxEiUGWUswhduILtpKMX065MIZM1wTY+P8yB1RWShbCPE3O7nAgWQq0ffnZb75G5L86LunH2xzP4oOWt+jTt6wQRrcFhKzV4KWNx977PGoVKpf72v6auOIlIL4hpy8hWjNuRB+Et05RbpI0mzcMQspFJraIbOv6nu94VmcKKWT5lx8ilUGH3dDxUCGcYNLpy54CqcdTcCP66sYWm6mmpWf9KgRCb5LmlDwaAs3jw2oKMbbQ6MLeDF9ZYYyTc4SRPsu7xUaX4hgmbILMUsf9HgDvI/e6sHYBj6p+QPLeOknHlnw9YydzJ46qrCjPObeHF6/phW4r2gppnmJKPJApDr4dOthKpQMy5fou8X1VhLzyiW3Uh0Wa3yS4BuxgyNL/h6/bPtMId3kiorew7qfTNRX02fdu0pjQlgRhoQYUGTGsZ2Y3z+TWsaXT8L8yidHJO/Aq5s+YvCbhOBYZOcW/drFLzggS4VezJ/vZn6y++iIj+tJ99U1uJk+mpHkufwDrJ3KhhbTPUSM7nqPOXyYURb102+sJjsI6XM7WcvpgRjVQaowofjI2MW/ECCl0PPoU8MtUbHFd+FUblAligO5GBrR/5tsHkzHKHAnsyIC+AZ60X1mVTvHSfDIXeY8iAguEB89vbtd3kNxKIMcWdBGCd+BWUpYTIG02DHdFBaxxfPMzvQ+XuT1R0BOen4TbSSl1cMCcv4JVnmphWdtYotn9L3dnlO0s/6ZeINTG4WMdtfExyfLqOg/M2OUKBe/SMHaOQLEZg9C5WtL6aw6dHqmxS5hR5JRJPe79FuZScS0QqTwl9l37jPeqUJmhhSYdtpYXCDTmHn4HL9ySD2dHFIeaPq+b8ZCvoDr448O9aFmCVxbTddIWBNXCev7ILW34z3R3KE3Xjh8sh03RDFxe7jnjAPYtmeuvO6cPp20SjO0dse7LkQePCGMz3jx0iOduZ+NROQDeZnsycmy1daw3TVA0kirZP3A9r6JRXKkW0tSCIW7zsQVNtFdioSWb4DorPrSJFSjCGGm/YwZkbLop+dEZsYZ0eG4u3422klhz4yoI6ePKbU7iVv8SPeJsDZpHbGoJ0yE1Px5bBPd4Y/QUdOZTTGMKp+QUD8Gj5bRK1tE8wdWiV6QCeUNcgib1lvBt5GOX8aiEIRhcFuCB/sTdiQhxnmbd10glbWmWXEm9hmkZunEb8LOif4USfrtuZWRygvK8Tlk7bz7mzgIi39W27P2WTg0JXjcq/OR7OLjeujLc+jI8i3LXoC8zB7k28Wpsh6JGLeAht0Z8lC39X/nn7KNTB1sntPFNzeViebMj7O171gUbbsCXTVEntHsKOuFyGip7C/8fOr3FNcAlOXe3MIZH9ooe32K+WBYcBL1tu3dE2OaQmjuhatwxHH4uYY03Nl4+lSYwNgElodvs0LkS97GJPekSHk3HDkAHV76Q+XzhvX2YnddSzjxPduGBWs8QmrXDC3tCcsSi9M32bWHezRnX9Cd4MeQaKa/r3/TEfe3yh3gx5XxBNXNX2OfZoSXISE6jKJknXC1O8GPYdK023qhMK8+m4uhLpDYrwj0knEf3E8gujLcLT3v7wxTmmNusVZhcrkFm5lhvr/Z40P2qdxjhKSoqwmdX21Jd8wd1pWPspnpyyruBEISMGt7l3v8A2GDz/zPY9mvEZYYVgPUs6VD+o2yDu7wppF45SLMBbm25c9jriS/oHV4NJWQ09p1OSPDwM11NPctuRUTs8l4fyOsf0vuX0sVoi9hUKX41G7KY2TjWrerJBAdChEZOy+jO7mgxPGRsT/304eepyoEDeoyFo64+Y1RFURG3u6j+HV2iXCv/rDwWj6bt9ktFlSG1aqTmV2NOkFOwOERAWW2sM16gwnwWW9/dTVUEQ+mjveqlUenZjbehbtu6mKpf7twBbvHK1jockLDmoirVUGlcLAvU/Y8JWo3tefbN+iOeupyFcnqRED+npRZ6gXpHEDekYs3uoNG1XSorp0TiRTO3Ye/J/D8PJ59mW/2Ze4yaJh0WUTd6XBJnQi3pA8FhhY7tjph9vKxroVMR6BMbwxW1aZplS9M5b2Mp8/AQZirS4In53RP8Um4UTV+5GsKyHKKYb1Ce36a+Vu8a0p3D3EebLu6zqIWAdUpf53X96ytw0UboGanGl1J7ygm6veINV0h4Ka6AjF1I5k12vLhveWy7mJFrxC/tWkIu6EuW5rTBVTW1RaDRXqRwe2mQXqoMgfru5FFLPfTuo1o1UOMqE666iIFm7jbzsZ8ascpbIUD/m3ZzKDfh0Pea3imcfmRyqzuFyjBSZ3mlNsSaTzR8PkyHfb7t/V56HRlLTU6o0SKrCrPQoC+aV4JlC2mawgDUyBF4ytZUbD2F9wvKFLaHK+aMPzgYOBzVY3KCvzNF9yvSZkwUxMp0YFbY4uf6j4gUQsZEZ2eUurrodK1faxpHGGBAZFxTMuMNIJvh+Pc5HbEvYO2+001XxwDzmadSfH8x1DOIkAE4DYIxyWApfQ15tV6C5INpeOmaHpp8XFH5i4zKt/EhTK591x53OGn05PAY4sNBnAKU0vN7tqBRtn/w6h8n3MXjBNsCwuNdOLyW+Q+wZw2S7iyUuNJiaV8c415CNEXyX0C8Ojet68K6s52j9MjJqP3cI6D2kU21WdQKcu5mUrmRyqSxMaurSaPrUKhlX67KiuYL8VCZ2jThwP2hqsDbcdjocrtLf3BXEHUaabGJ9jT9th3q44J8pmdONY7rF9bi0b3EJCwqJqVd32qOMGtOOf/GhyrQ3f1OFU4DM5Dm8aNNgZ26l/BoZVNuYIxmynxWXgAwRe4tfVgAM50mkkiF4POYh/f3GTjnV8MUatqJfQCbEVW/NYdmbfvF/sHZirdF7Cuaqu2RS59H1XSbQFfyvT6VrwSlkTtp8LV+Sa/rgkmSAJW734BC2K3XLq0maEh6hFsjfeMtEPizPLwQVwq4NsgDvpbcrskOP7iYYjz6lZgXStyUSvAkVpG3nq5pa8bKIiq3SouQk5gZgVeIJAmj3yW/Y+AQWYAgmoP1X9Fk4O+2kJ1BR43wdZlsktvvUoJ4/u6Lbg7MA6i7CuflJ1LbPOcBVWpxNeBwxeRRJd1kbnn0lumllVa6p6up+0ejOVecYtRXci2pXWj9AcuSVYrCsP/Zvoj3LjaCHDX5uvmpClKvBnSe+fxxeFHRzYhKuyQ/9P0MWYi7/hwv59liwQi0nEnazeOapbuBzQ/vDTpSzFWTJOX3AvG6ug5d4/WLQR3X1V7/g+QrUllCxdonv51u/8mCpeS3v5p1keBMOv5fHhh2D+IRba5lPCPOrwfQM+s+Kmzrjjfi9sjxCN/0kf0XwX36NF2+X9a/ReQ08pb/dcpvgQKgCozKpx/386PweBMdlj+azHu9oBI8bCX/P3hD3/4wx/+8DvxHwo48fy7eI7jAAAAAElFTkSuQmC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74" name="Picture 17" descr="http://cd1.dibujos.net/dibujos/pintar/trozo-de-pastel_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322" y="5572140"/>
            <a:ext cx="1214414" cy="951291"/>
          </a:xfrm>
          <a:prstGeom prst="rect">
            <a:avLst/>
          </a:prstGeom>
          <a:noFill/>
        </p:spPr>
      </p:pic>
      <p:sp>
        <p:nvSpPr>
          <p:cNvPr id="75" name="74 CuadroTexto"/>
          <p:cNvSpPr txBox="1"/>
          <p:nvPr/>
        </p:nvSpPr>
        <p:spPr>
          <a:xfrm>
            <a:off x="1491803" y="6029851"/>
            <a:ext cx="5084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1</a:t>
            </a:r>
            <a:r>
              <a:rPr lang="es-ES" dirty="0" smtClean="0"/>
              <a:t>6</a:t>
            </a:r>
            <a:endParaRPr lang="es-ES" dirty="0"/>
          </a:p>
        </p:txBody>
      </p:sp>
      <p:pic>
        <p:nvPicPr>
          <p:cNvPr id="76" name="Picture 17" descr="http://cd1.dibujos.net/dibujos/pintar/trozo-de-pastel_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16" y="5906733"/>
            <a:ext cx="1214414" cy="951291"/>
          </a:xfrm>
          <a:prstGeom prst="rect">
            <a:avLst/>
          </a:prstGeom>
          <a:noFill/>
        </p:spPr>
      </p:pic>
      <p:sp>
        <p:nvSpPr>
          <p:cNvPr id="77" name="76 CuadroTexto"/>
          <p:cNvSpPr txBox="1"/>
          <p:nvPr/>
        </p:nvSpPr>
        <p:spPr>
          <a:xfrm>
            <a:off x="2500298" y="6364444"/>
            <a:ext cx="5084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48</a:t>
            </a:r>
            <a:endParaRPr lang="es-ES" dirty="0"/>
          </a:p>
        </p:txBody>
      </p:sp>
      <p:pic>
        <p:nvPicPr>
          <p:cNvPr id="78" name="Picture 17" descr="http://cd1.dibujos.net/dibujos/pintar/trozo-de-pastel_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57586" y="5643578"/>
            <a:ext cx="1214414" cy="951291"/>
          </a:xfrm>
          <a:prstGeom prst="rect">
            <a:avLst/>
          </a:prstGeom>
          <a:noFill/>
        </p:spPr>
      </p:pic>
      <p:sp>
        <p:nvSpPr>
          <p:cNvPr id="79" name="78 CuadroTexto"/>
          <p:cNvSpPr txBox="1"/>
          <p:nvPr/>
        </p:nvSpPr>
        <p:spPr>
          <a:xfrm>
            <a:off x="3571868" y="6072206"/>
            <a:ext cx="5084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4</a:t>
            </a:r>
            <a:r>
              <a:rPr lang="es-ES" dirty="0" smtClean="0"/>
              <a:t>6</a:t>
            </a:r>
            <a:endParaRPr lang="es-ES" dirty="0"/>
          </a:p>
        </p:txBody>
      </p:sp>
      <p:pic>
        <p:nvPicPr>
          <p:cNvPr id="80" name="Picture 17" descr="http://cd1.dibujos.net/dibujos/pintar/trozo-de-pastel_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29156" y="5842413"/>
            <a:ext cx="1214414" cy="951291"/>
          </a:xfrm>
          <a:prstGeom prst="rect">
            <a:avLst/>
          </a:prstGeom>
          <a:noFill/>
        </p:spPr>
      </p:pic>
      <p:sp>
        <p:nvSpPr>
          <p:cNvPr id="81" name="80 CuadroTexto"/>
          <p:cNvSpPr txBox="1"/>
          <p:nvPr/>
        </p:nvSpPr>
        <p:spPr>
          <a:xfrm>
            <a:off x="4635075" y="6300124"/>
            <a:ext cx="5084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18</a:t>
            </a:r>
            <a:endParaRPr lang="es-ES" dirty="0"/>
          </a:p>
        </p:txBody>
      </p:sp>
      <p:pic>
        <p:nvPicPr>
          <p:cNvPr id="82" name="Picture 17" descr="http://cd1.dibujos.net/dibujos/pintar/trozo-de-pastel_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00726" y="5572140"/>
            <a:ext cx="1214414" cy="951291"/>
          </a:xfrm>
          <a:prstGeom prst="rect">
            <a:avLst/>
          </a:prstGeom>
          <a:noFill/>
        </p:spPr>
      </p:pic>
      <p:sp>
        <p:nvSpPr>
          <p:cNvPr id="83" name="82 CuadroTexto"/>
          <p:cNvSpPr txBox="1"/>
          <p:nvPr/>
        </p:nvSpPr>
        <p:spPr>
          <a:xfrm>
            <a:off x="5635207" y="6029851"/>
            <a:ext cx="5084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28</a:t>
            </a:r>
            <a:endParaRPr lang="es-ES" dirty="0"/>
          </a:p>
        </p:txBody>
      </p:sp>
      <p:pic>
        <p:nvPicPr>
          <p:cNvPr id="84" name="Picture 17" descr="http://cd1.dibujos.net/dibujos/pintar/trozo-de-pastel_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00858" y="5857892"/>
            <a:ext cx="1214414" cy="951291"/>
          </a:xfrm>
          <a:prstGeom prst="rect">
            <a:avLst/>
          </a:prstGeom>
          <a:noFill/>
        </p:spPr>
      </p:pic>
      <p:sp>
        <p:nvSpPr>
          <p:cNvPr id="85" name="84 CuadroTexto"/>
          <p:cNvSpPr txBox="1"/>
          <p:nvPr/>
        </p:nvSpPr>
        <p:spPr>
          <a:xfrm>
            <a:off x="6706777" y="6286520"/>
            <a:ext cx="5084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36</a:t>
            </a:r>
            <a:endParaRPr lang="es-ES" dirty="0"/>
          </a:p>
        </p:txBody>
      </p:sp>
      <p:pic>
        <p:nvPicPr>
          <p:cNvPr id="86" name="Picture 17" descr="http://cd1.dibujos.net/dibujos/pintar/trozo-de-pastel_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72428" y="5715016"/>
            <a:ext cx="1214414" cy="951291"/>
          </a:xfrm>
          <a:prstGeom prst="rect">
            <a:avLst/>
          </a:prstGeom>
          <a:noFill/>
        </p:spPr>
      </p:pic>
      <p:sp>
        <p:nvSpPr>
          <p:cNvPr id="87" name="86 CuadroTexto"/>
          <p:cNvSpPr txBox="1"/>
          <p:nvPr/>
        </p:nvSpPr>
        <p:spPr>
          <a:xfrm>
            <a:off x="7706909" y="6172727"/>
            <a:ext cx="5084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56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ttp://lh4.ggpht.com/-nyk--Q3osFI/T7EKEHnueUI/AAAAAAAAE8I/IwFUvT73lOQ/Der_Regenbogenfisch.jpg%3Fimgmax%3D64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4643446"/>
            <a:ext cx="7215238" cy="2143116"/>
          </a:xfrm>
          <a:prstGeom prst="rect">
            <a:avLst/>
          </a:prstGeom>
          <a:noFill/>
        </p:spPr>
      </p:pic>
      <p:sp>
        <p:nvSpPr>
          <p:cNvPr id="4" name="3 CuadroTexto"/>
          <p:cNvSpPr txBox="1"/>
          <p:nvPr/>
        </p:nvSpPr>
        <p:spPr>
          <a:xfrm>
            <a:off x="71406" y="285728"/>
            <a:ext cx="1214446" cy="409342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sz="1000" b="1" dirty="0" smtClean="0">
                <a:latin typeface="Arial" pitchFamily="34" charset="0"/>
                <a:cs typeface="Arial" pitchFamily="34" charset="0"/>
              </a:rPr>
              <a:t>Intenta resolver correctamente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1X5=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7X5=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5X5=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10X5=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2X5=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8X5=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3X5=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4X5=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9X5=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6X5=</a:t>
            </a:r>
            <a:endParaRPr lang="es-ES" dirty="0"/>
          </a:p>
        </p:txBody>
      </p:sp>
      <p:sp>
        <p:nvSpPr>
          <p:cNvPr id="5" name="4 CuadroTexto"/>
          <p:cNvSpPr txBox="1"/>
          <p:nvPr/>
        </p:nvSpPr>
        <p:spPr>
          <a:xfrm>
            <a:off x="1322884" y="285728"/>
            <a:ext cx="1391728" cy="415498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s-ES" sz="1200" b="1" dirty="0" smtClean="0">
                <a:latin typeface="Arial" pitchFamily="34" charset="0"/>
                <a:cs typeface="Arial" pitchFamily="34" charset="0"/>
              </a:rPr>
              <a:t>Completa las</a:t>
            </a:r>
          </a:p>
          <a:p>
            <a:r>
              <a:rPr lang="es-ES" sz="1200" b="1" dirty="0" smtClean="0">
                <a:latin typeface="Arial" pitchFamily="34" charset="0"/>
                <a:cs typeface="Arial" pitchFamily="34" charset="0"/>
              </a:rPr>
              <a:t>Multiplicaciones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5x__=10</a:t>
            </a:r>
          </a:p>
          <a:p>
            <a:pPr>
              <a:spcBef>
                <a:spcPts val="1200"/>
              </a:spcBef>
            </a:pPr>
            <a:r>
              <a:rPr lang="es-ES" sz="1400" b="1" dirty="0">
                <a:latin typeface="Arial" pitchFamily="34" charset="0"/>
                <a:cs typeface="Arial" pitchFamily="34" charset="0"/>
              </a:rPr>
              <a:t>5</a:t>
            </a: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x__=40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__x5=25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__x1=5</a:t>
            </a:r>
          </a:p>
          <a:p>
            <a:pPr>
              <a:spcBef>
                <a:spcPts val="1200"/>
              </a:spcBef>
            </a:pPr>
            <a:r>
              <a:rPr lang="es-ES" sz="1400" b="1" dirty="0">
                <a:latin typeface="Arial" pitchFamily="34" charset="0"/>
                <a:cs typeface="Arial" pitchFamily="34" charset="0"/>
              </a:rPr>
              <a:t>5</a:t>
            </a: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x__=30</a:t>
            </a:r>
          </a:p>
          <a:p>
            <a:pPr>
              <a:spcBef>
                <a:spcPts val="1200"/>
              </a:spcBef>
            </a:pPr>
            <a:r>
              <a:rPr lang="es-ES" sz="1400" b="1" dirty="0">
                <a:latin typeface="Arial" pitchFamily="34" charset="0"/>
                <a:cs typeface="Arial" pitchFamily="34" charset="0"/>
              </a:rPr>
              <a:t>7</a:t>
            </a: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x__=35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3x5=___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5x4=___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__x5=50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__x5=45</a:t>
            </a:r>
            <a:endParaRPr lang="es-ES" dirty="0"/>
          </a:p>
        </p:txBody>
      </p:sp>
      <p:sp>
        <p:nvSpPr>
          <p:cNvPr id="6" name="5 CuadroTexto"/>
          <p:cNvSpPr txBox="1"/>
          <p:nvPr/>
        </p:nvSpPr>
        <p:spPr>
          <a:xfrm>
            <a:off x="2786050" y="285728"/>
            <a:ext cx="1071127" cy="415498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s-ES" sz="1200" b="1" dirty="0" smtClean="0">
                <a:latin typeface="Arial" pitchFamily="34" charset="0"/>
                <a:cs typeface="Arial" pitchFamily="34" charset="0"/>
              </a:rPr>
              <a:t>No dejes</a:t>
            </a:r>
          </a:p>
          <a:p>
            <a:r>
              <a:rPr lang="es-ES" sz="1200" b="1" dirty="0" smtClean="0">
                <a:latin typeface="Arial" pitchFamily="34" charset="0"/>
                <a:cs typeface="Arial" pitchFamily="34" charset="0"/>
              </a:rPr>
              <a:t>De practicar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10X5=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2X5=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5X4=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5X9=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6X5=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5X8=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5X5=</a:t>
            </a:r>
          </a:p>
          <a:p>
            <a:pPr>
              <a:spcBef>
                <a:spcPts val="1200"/>
              </a:spcBef>
            </a:pPr>
            <a:r>
              <a:rPr lang="es-ES" sz="1400" b="1" dirty="0">
                <a:latin typeface="Arial" pitchFamily="34" charset="0"/>
                <a:cs typeface="Arial" pitchFamily="34" charset="0"/>
              </a:rPr>
              <a:t>5</a:t>
            </a: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X3=</a:t>
            </a:r>
          </a:p>
          <a:p>
            <a:pPr>
              <a:spcBef>
                <a:spcPts val="1200"/>
              </a:spcBef>
            </a:pPr>
            <a:r>
              <a:rPr lang="es-ES" sz="1400" b="1" dirty="0">
                <a:latin typeface="Arial" pitchFamily="34" charset="0"/>
                <a:cs typeface="Arial" pitchFamily="34" charset="0"/>
              </a:rPr>
              <a:t>5</a:t>
            </a: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x4=</a:t>
            </a:r>
          </a:p>
          <a:p>
            <a:pPr>
              <a:spcBef>
                <a:spcPts val="1200"/>
              </a:spcBef>
            </a:pPr>
            <a:r>
              <a:rPr lang="es-ES" sz="1400" b="1" dirty="0">
                <a:latin typeface="Arial" pitchFamily="34" charset="0"/>
                <a:cs typeface="Arial" pitchFamily="34" charset="0"/>
              </a:rPr>
              <a:t>5</a:t>
            </a: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x0=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214282" y="0"/>
            <a:ext cx="198913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b="1" dirty="0" smtClean="0">
                <a:latin typeface="Arial" pitchFamily="34" charset="0"/>
                <a:cs typeface="Arial" pitchFamily="34" charset="0"/>
              </a:rPr>
              <a:t>Tabla de Multiplicar 5</a:t>
            </a:r>
            <a:endParaRPr lang="es-ES" sz="1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266" name="AutoShape 2" descr="data:image/png;base64,iVBORw0KGgoAAAANSUhEUgAAAOEAAADhCAMAAAAJbSJIAAAAn1BMVEX///8AAAD+/v6Ojo7Ly8va2tqIiIiLi4v5+fn19fX4+Pji4uLq6urx8fHu7u7g4ODDw8N2dnbU1NQyMjKoqKjJyclQUFAaGhpiYmKvr68hISF8fHxJSUksLCy5ubmpqamenp5ycnI9PT0vLy8ODg5CQkKWlpZMTExoaGheXl6BgYEfHx8TExNbV1ZhXFtXUFA3Ly1EPDwqICAMDAQfGRhfGcvbAAAX1ElEQVR4nO1dC3uiOBeOERQEEfGKKAW82zKzs9/+/9/2Qc5JCFdtS6vO03ef7ahAyCEn555AyA9+8IMf/ODBQJP/2D+EjILxOcWpN9Pv3Kt2Qdn/ur/vSAjtlEhK7925FkCBDPXcKWDpkL+ExHQM9W6RvhTj4b271g6SYdJPVQR2OrF67861BGNeTWACxqn37t/nIQh8G0992/YPsaDw1UZB9NTocfpCCynRVO8tN4rPTaGPpESK/KvCx3Fi3KtjbYFGQMl8xL4Jhhx4SOJ5cMfetQEX6DhapDjdDkhi7z4dawsUubFCL9A+HNopTytpUgEyA5ESVBwiZAwkrq1v71qLmDIaNmpRXrKvFpqqwT161hI0sGbC4u8UhI6KfGreo2/tQJ8wEl7qjqOu7H5nn9qFVStnACbw6Wb0nZ1qFQZQqFdKy/Q399kHESdanTZI5iKwcScRPc+pMhyQJA2dx0F0n9U4baYw/dmEQTw9I32pOhjBCA1APVSdQwJ2xsL59v61AxMobNJ36uKptf5wxbqvNPmAEKOKnpFNE+hr1v0pafDj0YF8Uj9RAy9wLHuGRVi7p2ZTsLzXesMYaiE7Z/md3WoRNhugVaOkBJUYPan5bUao0BvggDiyv6tPLQMkZag1nCKJo2fEy3WNSEAcnZqewgPDFHZn/TnwFCbPmnKDiPexKbBt3DDODwwYoLd6aZpoys5Tixp1y7rfbzoHRM3hu7rUNiBmuGqyyi4gar6tSy1j1rlqlU35XH1SgI+7qBOViQSyn1uY8kDFtN6FUt44I7/Dhyqeei/3K7mvdWw0PJMzRmyYF0r1CeULwFGhlqE6ymzmqCNLlLTU+zBfhfR+AZ+JdTc3QZj6t/WPnTK0g3E8wUTrJvamBuEkfjcSztQ20JFh3e31s7DPb+mgbkznIoksEM/0ewwh3BBkZX2mkEJ6ozb4n4PpL3cl8hjSEp27zEZKLODC12rDhnKdGdzQ1uiyqSaPzeT7GQ0Yi5nXHYcMTU1sX5LAjldPHkP/XjlzihUnfg0bQc3UpfJYRqARLooUvS0225XMtHfLmUPwu7M1qoUB5PS9Sg+RB5PNXp64oxfYKjMShs50LGif3ksxIntdsM8FAIXjOh84vcBfy+RFgZNTr5qDKfM033wfYMCG6bwyiaAxG2Ido6VE3vxQZTzMwInpjO9l3KDtNjGrxhDUSTgo2HXiiz/J6Dv7lTWNlCgQ0VrdxbxNu4qjkA5UiUSg8FTVt4Rm65LRt1R4e2WAAd+Ztdr1m0GJioqsSq/XUAhpUyOr9DvazDCr40MY6e5dTLf0D4bddhWiIOBcWnHdTHDoYnpF24G0je9AYToWyU1xLOblCqGgXpbyyr/kcFrPQLHB8j3EuZP7VcqpOBrj0pEafUiFSZvo9qlQpLXmtcJ0/+ZTaSwq/a0/p+44ioJykB9sGk+6Dm/Ey/uwtvEK4BF+Lp9MiazPBmbigdr2zBmZVD6FVD4EYWGnJnj+OEygntQIfAw4gSfzeikDJQZTum83etK1zaQ30kxnGkadHKLTwVbNAT+psj8DviihoBVBHUieAVwvSvwD0sQa4hqDFSC9fV5dmG6ROo7dPjzYOt6v3ANKRmg/nvNFRKGgQzqbGwm3Oo5J63wMP166kq6dUGrWFgi8zYNR9VIKmk3FnGbQljg9c7zOpeibLX660jmHPb/V5yxTu7T4pRJxALZHnZGdj3APY6RQBrojaT3/rUBtwRYcfYi6xLxYlompHcnpMC+XAJQ7AVi+wMqGwG8AUnC+GXydlHJ7d0N2Qa2ffQXpXaavRTo2k2i/jybVkYXFRalwJAbcDYIhS4dZrYgmos/85vObX++gVeaO90E7yN3fLBPRaZimaVmWaRqOHYzXJRd8sbTL/VNRTO2EzMP5k6k8KvTEbUIGboIusvrRiJsmSZgwqFTAVHX7cYHMo58zotiQdbLx0QYDiqmNiSSEuUDqkuy3a4CqiM5Z++galSyIcHE0UtZP+M0auQVhVBjH5O5cSq4u4fK8PHkwu/dZS3yVxnLQoFwLsCKZ+d8FmEuCRT1ToqfmCn+8lWmcF506v1MBKbuGMY+9dftoYJEjG8L3gjkGXHbv/NueqerKRsGuZ5Ec7wSdMjxxOwU5/R3m14jLrw8ZpUnHNGxgf7s2pU64yrr/OgXO5g1WkOjygzrK0eCWCcUeN7V5RLE+OdLYhjCgEnFH3zGN1Z4UygxVInNqeVmpePp4s/l1zY1HdRHmKDvRtyChaAhP9XablnfM6GWidedS6TAtkcgDaEOcUarcUAM0X0yI9QezT8nEgAY+UlKvSoHck4gCpiQeolM3cF13ehinD1CkgJGBL7cJfc3O7KzTR1cWUxJCCx+I0yVMrWSrZPeZUKVEs3h72tDw4xM6Xij1Jw0ub+aCavY5mwgfrqqiPIj1oZxA2o+XLNyZCJxCqKXo2OMQXovOp0dVqeHO4lOFcWB3frykx8zsoV5jx5ODqEmvqyTbk83h7SdiF5RT+JHoAHIksYU0SNW4OGwZqjoyZRMJBWmzPUqNWZiTUqvGQuurnaSfGkO8ryFsuTmPhVH7Ek8Wb5t1eBjxM7FieNEULxu540KM4QKa6BNhUtD3/U+FWqkIDILEojNpEnX2NsQ1HEzQ7zUiRQ8FhobtFSMoq3EL6SawE1efbIXnVxZ5Q5cPLWORGf/qgUiSqLMctxeXKhReu60sRkFn5gNmew5ocDOhV7Zpdt20mMLhNnsgyNP0oepf4m3J/ezsjlPrk+yJQMN943xuARYMGysdsku9TXBONbbYZCKdm7qh+IlrXa4tYQ0d0MZqg0R84p/bH0AH6yPNAw+FFbCTs/Cn1AXhy4Pjl8vpOJGs9xwmPafVFdIm8s7C/0QjIxDJaRoY+XXVdyxLdcdCsZ3TATEnJXoK1IWBJFyo+PNxyNHZyzBr8J3NonVrJteh6kAhoRkhb96VYwCV2Hcd40uK3vviFhdxg3fyPzylSfJJB9aU7CwHdQAsPqkum1nNx4HydRX9epjdaTwrJmJuAkzmWEQMMLhGWX5RRR+bpd6MEnWbMLBx4lVEKD8NaFB+sCtvZr7b2YQG0mAFSNK5bL8RQ3YLhR37tl0vL1NHb52mKlC3IyN9qu8zJoALUg8FWjoPc4E0nH1se4L0hMnZC/yZmrls31B4WNqxa7Vf9n3V0gfaFVdHG+j6AAYmVRZATJwX9xiQZSU/pj1KWv2Wgcv1M3m2lXs+bean3mHq+7atOI6TeAsjNYHjKLZt+/5L0L2E8ZortnSiAZdGRr513CZk+gXz7FakybX8znIF7F5Xq81mO5lst5vNZrWoskXSxAlGvZ184xRY5CRF5e4Dp3dsIPIqUm2hVS9vhum5uOs+bvBoTaVftoJvxS4VHaAaooKZK5Z+M6/irsOYwPIv50lNOXIzUi8JfcWi4wPt5QOr94Q+Utzu+ZoRKWMyH3dZVT1uRTDOk4JLvLL02GPQSTXT8YPL+HSer/dRxERMKm82k0kU7dfz+BSOL4FrO4ZORZhNw0ywz5iRE4IKlymRnK54DErTsKdlGqmWcFBnGKalV9Q5pf1F/3Anp/ttUCh7Fs0/h73Di6+Yd19ZetPTFdu00swwwUj1IkDJqZk8+cCy1KhPFpto2fON0nP6XrzPCufBlxGXUpuuryi2G/K5umV2QD6KszoF9nPtQ8TKHjICFq+SUGbBILNsV2zPXfVR5mMduEwZvRxTz7AqSwo8Ssml8lhn4dmPvH8GDoAdJvplPazKryUI2DytjFMBIs8vtvhQMALkR1ZR7xR58QwmAHfT5uvqQh1PfdR9llVp0RKTmOZUJmHtQ9YXd3nrHE3Tmfm9Cndmt3Tvbp6XMXDyXfWYYtec3nkdTaLjieUuYFxAkO54noQavjcvjuaqctHFXYAPelYqaZzzXNbQMMxc8hVrMWRHUXN8r2AfbvrvW1b7ZWBmmXOuMNLfzqpeCk0wfYk7K+W3taG609/nmtlcLLzknoSmBOYX1UXdrJs1dfUoavxSz+nskJNOq8B6gHEcHuTI/N61uAHagaBNRQcH8AykOkrKlzQQS8nxw95vI+b9GehyAHsXQi6FZ18wUuOM0mo703YFw6HRVpOTNQ/yQrbzvew5eKojOTwXO7xuECPoYMAMO5NlOD6tOzsRfMN9h2rX65muJFs3gXzHbwEF85oSSyqmWYSZwYUO8AK+ZbM0W3GBZltD6YAtKZ+5Sr7ZAsB7KXInlOwQxf5DxnWUDcdChJjxGcQNdxj6Wcny5pu3fgECdcl8ntvyA8Yk1BmUoGyensU5y8aZCNAlk6j/zcsOE3pm2QCupplmS/+Zy723cmE7ITWUnfwU6qCOxZXhtwYhKdEy928XFmpu0XNAXZB3okJRKuXJnFx3G0J9Uas7N79D1nBpLy1b2BelBc9wgx8xgMRhFMCai4XYv5xvFH0tgGGKYWQFAl8tb5BCJTM8uqVsOxosHihwnw/VDNjSE53Enl9ZXJCwi+CC4w3rvz6P5A7ZLTtxWdwPcW4ajEBMSO1NkTMEczrpqbnho1rLfRiKdLjA2Qy/ZUNimsnQC1Q/5Q6j6OwhO+/wG5GKWDFaFYj52kAhOyRc6XDwDYrfzCp2FVKeF+gZTXCdARo3rNAdBjGtaAEblB6v8qmQS3zee19ElYQsMrEsyjbGUyEc5LWHIAnX7LOfPyRKwG5ZjDbkJH6d6kd+yWJI0wpuEYUkZwxCzHi30pOxRn+fqUA0+tbD6xnuAZI44ZsNfQWSdl94TnRbVVpEiY4j7OD5QEJk5kKomXTiHN+7odM8xNrjfWkfVIryro3yfWgmPPhqblyWx8urdTh6yq7jpYq3lGJxiXprjf+7QaVQ/Lh6J30yAqdowwtplGzusPNhSMUiNjHIzBC42mlUtKV3TbQEmcAed7uLIRgUM0I4IkXiNEXUKnBY3Feu3UYrax33+WGa9kvGkBO4qy2mQDGUVeIKMwaBC4JjiQV4eVQ8vGaR0ewBta71qaSfcc5U3WM4l05IYWZMiu1MxVQSHIDbafClbU19xwfkVW2f8jnIqaTVDCyNilvgnPIE9fBQJlJoF/Pcl+zybDnpWLsaOHRLDbYHm6uJGSE104DzWxY4CkXPERQd3w1abqwZjYd6Lo3kpTdFpjC+YBqOshGsax031pNsMKO4FbZsAkgY8g1qLk1rH9nvrVPIGxIJzRqbSWLjY+aKg65YiE0y0iHDlvJb1oqiYU+70ndOYXso8JHLySmdxxloJy0KBpojTT4Ng2zH/FQa8RDy8kqoon0KATyW1LC2iq8El23/8sugkgeGGqWwKkB4gGunXtrI87AtNoVZwZeoXoRnVwbaGxszO4HyDFPuAix5OxCZd7MV7s1xQ+CKdmVp5ovju2KqRQHvIKhCOMOoZqmQ/bqS9AWQKNxOr8YkFEtdx4OWZSkGxSbcHaxqfSkeQnYUHKlVNrNygRs5vMMOmCIfc65bB4SMErRs0/Cke229XWax5jeLwz2ui7E0ZInynJZeSesVnEDMSkkzoUXgmw06QQ15LH+I5kA+9nniEy6PAbBpYbss5iFnCY5JoMtH4ANceJMzeTsoHx6+ircKOk7UfAxlyDcPLgLExb44P9O23SwT+do1tWzWJ3+HGH2csHhbezRab9XyQu4aj73ldRlsR78oL4AHD2FXmXZSpMTha+hL/KjkdHKLwCGsDYclD5M7BwUxD3Xr6ZLtwvPGKHh+ImLCrvAC7M35MDOGQ8uZzrkcOsGJrY0hLgNZN2TTuaIoLuYHmXmsyLzAfKrbZn/WuM/RtkUxw54Tjs9L/TMzuZOel5ncKVrCF/kATsRFXZODaf1mydvP7dVWAbjXpP4EDPPKGwgRcPNgdlZFcGtMgQyDoGZJRNSqRUqzvgSVPMp+4u7rtHhIy5RF8Vqdr1OsRy6PL3DD1jnvBciZTf1iTu75l1/godcpC8pXrF8J0Ku9eb58aKy2TB0VLFgXF6E8Y5aGlorQIZ5f+bpjGPhz+QC2i5cMFdfbYxpk7KJN1R6NjEkzJ52Wj4qakcrpMaybbGIN6W1v8aK6ZelfllGDXchei4kTbmaMuDtQJeDQlatgcIre4Kp1ufh+4BK0YvkdfhZpNreKfVBIVda14WruclnbtyJzdNbVRw1uYAWVkwMMgZpXlJ4r5G9DP74GzBBmHZlX3sji0aOaNAKEoV5L17HRBifi0qrg+BCyMSx1ROFFIB463MUzIGy4qaYAhGl8W8q6NnLSAvAdP3mfgd1sxt2ced166EYKxQS/J5hny+jY2bkCiJwDcKoJcPKY2rbaFsIA812XWjJkCU7eUYioiHDDsn4UGscQleV9a9VZ19C3zb3fRQ/E6t/aEDXlkmZVc3zH2703MIe7zoZq8JIV7HWb9iSAbRVqXCR8IfkjvE0PlXrUH+n6QB86l2yLo8VLo4Brfu06sH/bAYmPQGx61Hk9ziPZ1p80sRgVVlvNRAWVH3xBj98LWrPIrBNey3BZjcIkBDb/gh6/G1rlJgt7OXpfjeGiSZhAZPDSfn/fDSpeeCCDVVxeMbl0bl1Xoj7EcQdohaDJPmgIDkuXQcisJgzZeyQK0zehhbxqfuLNblTTOIPL77pgeKgxBBiK79rOe8wsCETOq9cRinl4Z9+iCjd3Cc326gKmRha+B7CC5l1+DIQqdnblFVA7+zCv6qYfShPox3qtTq9HTJ8BoNWXFdtK8NKoB7C8PwW3zqqh3D98mJW+HwTabVXmNYRHNvpDytJ3AIq5SqE6UTa0vN+rqVoCaMRdIQuc7l4z58riuYcQX3SMJQAyMBvwCA7wJ4G1FXZRkWLd6XPt11IJjOxvYbMIQeIQYq1P+zb5DJQv5grliJUoYHl2fc+gYuA4F/nHevTV3XeIagU8RyyVqvmLej35hKDce171IFsoXvqxtp5dVTBQsfEzo1J+M9a9XuvbLtJBUkvvAUNt/zeMYAqavWAtR+DfQh+DWd75Obh3n1pFourtfNB17uCBvwl+n/Pq5PIXmKNVoJYxSmGY90/e/+CDyA3dXzyI9esZfvCDH/zgBz+oAS8mo+VFImIf8GzdU/aNHXwG44jmooyU8vo5ir2n4ifK91WED5XVkI8IimNBBbFUfM2KBTFvSeWhyy58cDT08PE7fysGqqNqg+mv379fWPR/NvYuv9l7aYmuGpZlub9+z6c69eeH068Lo9s6zOdL/2keQRD9WvuX0Lf9MC0g0uLgpe8H6W7ZThwf97+jU3LIO3mnZSfw2bKHYdz3bXf+MCnya/BeqB/HmjYbDGN/6o9ijegaCeLpaD3TdHPoDLWZTpceuXRUPbYNx+/2qDUj1lqZuuozRJW9F+Kf9r9//TLoeBkc4s6Q/I6JNQ32HjEDnQR/TvGI2A6xf/067cN1HMSvySdC/ouDYHkqpJG1+xZWVyKlMDzapjWg5sDUBz2DdP5je6OqxO74JHBNfOuurVpTOtSJGSqmRfWxNTRpkC+NGy3TdI/6UBidEgo7QUJMmkj1w2kybIcuMf4LSFqFm8aslI7NxjA29YBo7BUohw61pkQJg97WkBo7TA4TRyW9h0I/conbuaQjRlyHDOx/YAUe2wCcsh0Ih8mh3iGZh0ZCocJSVuaIkD820dQoWu+P223YnW826/h/qrlZ9kn3oXBIKFSWJ8fp7X1/+XtGbIN4Nhn9++f3P3+cQCHeeNaNgtglfUZhyrjdYHb69eKHf/yE4Et/+RJE/zu5fr9zIINgfnhAChMY2zj8TyWuT6Ym6XQsOnPMmeN2VBJO9nG43L4kYsccBGSWsGxvs1+eEga2/YRgtnRseiamQ1hR4fLxKDykrzizo8PhtHUNw32bmavfkW2MelGq9tXokp413iuGqzg986UzHYXj5BdvExjG7N+OQfoHMjJJd5k8gMHw9HBj2B1HkwTROf243vy3Pk8mcT+MNts4jrqH3uQEp53+2SQn/plE8X6y7qW/eHOWLDfIKtQ0SgYDa3TSjW14IP0HA0oc/Az/w1/vHC+9/GnJz/zc5KeJa/QUsg2pkYxhFP76o5vHeZcofw1ma5W8OOQfj9geMWxqd3Riec9eLCeDhuEhHh92UffUGfv2Yb8Jbfch6v9bg5My7SUIen07uFx66uBw8f7SvE8O/wccb1Xzgd+PuQAAAABJRU5ErkJggg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1268" name="AutoShape 4" descr="data:image/png;base64,iVBORw0KGgoAAAANSUhEUgAAAOEAAADhCAMAAAAJbSJIAAAAn1BMVEX///8AAAD+/v6Ojo7Ly8va2tqIiIiLi4v5+fn19fX4+Pji4uLq6urx8fHu7u7g4ODDw8N2dnbU1NQyMjKoqKjJyclQUFAaGhpiYmKvr68hISF8fHxJSUksLCy5ubmpqamenp5ycnI9PT0vLy8ODg5CQkKWlpZMTExoaGheXl6BgYEfHx8TExNbV1ZhXFtXUFA3Ly1EPDwqICAMDAQfGRhfGcvbAAAX1ElEQVR4nO1dC3uiOBeOERQEEfGKKAW82zKzs9/+/9/2Qc5JCFdtS6vO03ef7ahAyCEn555AyA9+8IMf/ODBQJP/2D+EjILxOcWpN9Pv3Kt2Qdn/ur/vSAjtlEhK7925FkCBDPXcKWDpkL+ExHQM9W6RvhTj4b271g6SYdJPVQR2OrF67861BGNeTWACxqn37t/nIQh8G0992/YPsaDw1UZB9NTocfpCCynRVO8tN4rPTaGPpESK/KvCx3Fi3KtjbYFGQMl8xL4Jhhx4SOJ5cMfetQEX6DhapDjdDkhi7z4dawsUubFCL9A+HNopTytpUgEyA5ESVBwiZAwkrq1v71qLmDIaNmpRXrKvFpqqwT161hI0sGbC4u8UhI6KfGreo2/tQJ8wEl7qjqOu7H5nn9qFVStnACbw6Wb0nZ1qFQZQqFdKy/Q399kHESdanTZI5iKwcScRPc+pMhyQJA2dx0F0n9U4baYw/dmEQTw9I32pOhjBCA1APVSdQwJ2xsL59v61AxMobNJ36uKptf5wxbqvNPmAEKOKnpFNE+hr1v0pafDj0YF8Uj9RAy9wLHuGRVi7p2ZTsLzXesMYaiE7Z/md3WoRNhugVaOkBJUYPan5bUao0BvggDiyv6tPLQMkZag1nCKJo2fEy3WNSEAcnZqewgPDFHZn/TnwFCbPmnKDiPexKbBt3DDODwwYoLd6aZpoys5Tixp1y7rfbzoHRM3hu7rUNiBmuGqyyi4gar6tSy1j1rlqlU35XH1SgI+7qBOViQSyn1uY8kDFtN6FUt44I7/Dhyqeei/3K7mvdWw0PJMzRmyYF0r1CeULwFGhlqE6ymzmqCNLlLTU+zBfhfR+AZ+JdTc3QZj6t/WPnTK0g3E8wUTrJvamBuEkfjcSztQ20JFh3e31s7DPb+mgbkznIoksEM/0ewwh3BBkZX2mkEJ6ozb4n4PpL3cl8hjSEp27zEZKLODC12rDhnKdGdzQ1uiyqSaPzeT7GQ0Yi5nXHYcMTU1sX5LAjldPHkP/XjlzihUnfg0bQc3UpfJYRqARLooUvS0225XMtHfLmUPwu7M1qoUB5PS9Sg+RB5PNXp64oxfYKjMShs50LGif3ksxIntdsM8FAIXjOh84vcBfy+RFgZNTr5qDKfM033wfYMCG6bwyiaAxG2Ido6VE3vxQZTzMwInpjO9l3KDtNjGrxhDUSTgo2HXiiz/J6Dv7lTWNlCgQ0VrdxbxNu4qjkA5UiUSg8FTVt4Rm65LRt1R4e2WAAd+Ztdr1m0GJioqsSq/XUAhpUyOr9DvazDCr40MY6e5dTLf0D4bddhWiIOBcWnHdTHDoYnpF24G0je9AYToWyU1xLOblCqGgXpbyyr/kcFrPQLHB8j3EuZP7VcqpOBrj0pEafUiFSZvo9qlQpLXmtcJ0/+ZTaSwq/a0/p+44ioJykB9sGk+6Dm/Ey/uwtvEK4BF+Lp9MiazPBmbigdr2zBmZVD6FVD4EYWGnJnj+OEygntQIfAw4gSfzeikDJQZTum83etK1zaQ30kxnGkadHKLTwVbNAT+psj8DviihoBVBHUieAVwvSvwD0sQa4hqDFSC9fV5dmG6ROo7dPjzYOt6v3ANKRmg/nvNFRKGgQzqbGwm3Oo5J63wMP166kq6dUGrWFgi8zYNR9VIKmk3FnGbQljg9c7zOpeibLX660jmHPb/V5yxTu7T4pRJxALZHnZGdj3APY6RQBrojaT3/rUBtwRYcfYi6xLxYlompHcnpMC+XAJQ7AVi+wMqGwG8AUnC+GXydlHJ7d0N2Qa2ffQXpXaavRTo2k2i/jybVkYXFRalwJAbcDYIhS4dZrYgmos/85vObX++gVeaO90E7yN3fLBPRaZimaVmWaRqOHYzXJRd8sbTL/VNRTO2EzMP5k6k8KvTEbUIGboIusvrRiJsmSZgwqFTAVHX7cYHMo58zotiQdbLx0QYDiqmNiSSEuUDqkuy3a4CqiM5Z++galSyIcHE0UtZP+M0auQVhVBjH5O5cSq4u4fK8PHkwu/dZS3yVxnLQoFwLsCKZ+d8FmEuCRT1ToqfmCn+8lWmcF506v1MBKbuGMY+9dftoYJEjG8L3gjkGXHbv/NueqerKRsGuZ5Ec7wSdMjxxOwU5/R3m14jLrw8ZpUnHNGxgf7s2pU64yrr/OgXO5g1WkOjygzrK0eCWCcUeN7V5RLE+OdLYhjCgEnFH3zGN1Z4UygxVInNqeVmpePp4s/l1zY1HdRHmKDvRtyChaAhP9XablnfM6GWidedS6TAtkcgDaEOcUarcUAM0X0yI9QezT8nEgAY+UlKvSoHck4gCpiQeolM3cF13ehinD1CkgJGBL7cJfc3O7KzTR1cWUxJCCx+I0yVMrWSrZPeZUKVEs3h72tDw4xM6Xij1Jw0ub+aCavY5mwgfrqqiPIj1oZxA2o+XLNyZCJxCqKXo2OMQXovOp0dVqeHO4lOFcWB3frykx8zsoV5jx5ODqEmvqyTbk83h7SdiF5RT+JHoAHIksYU0SNW4OGwZqjoyZRMJBWmzPUqNWZiTUqvGQuurnaSfGkO8ryFsuTmPhVH7Ek8Wb5t1eBjxM7FieNEULxu540KM4QKa6BNhUtD3/U+FWqkIDILEojNpEnX2NsQ1HEzQ7zUiRQ8FhobtFSMoq3EL6SawE1efbIXnVxZ5Q5cPLWORGf/qgUiSqLMctxeXKhReu60sRkFn5gNmew5ocDOhV7Zpdt20mMLhNnsgyNP0oepf4m3J/ezsjlPrk+yJQMN943xuARYMGysdsku9TXBONbbYZCKdm7qh+IlrXa4tYQ0d0MZqg0R84p/bH0AH6yPNAw+FFbCTs/Cn1AXhy4Pjl8vpOJGs9xwmPafVFdIm8s7C/0QjIxDJaRoY+XXVdyxLdcdCsZ3TATEnJXoK1IWBJFyo+PNxyNHZyzBr8J3NonVrJteh6kAhoRkhb96VYwCV2Hcd40uK3vviFhdxg3fyPzylSfJJB9aU7CwHdQAsPqkum1nNx4HydRX9epjdaTwrJmJuAkzmWEQMMLhGWX5RRR+bpd6MEnWbMLBx4lVEKD8NaFB+sCtvZr7b2YQG0mAFSNK5bL8RQ3YLhR37tl0vL1NHb52mKlC3IyN9qu8zJoALUg8FWjoPc4E0nH1se4L0hMnZC/yZmrls31B4WNqxa7Vf9n3V0gfaFVdHG+j6AAYmVRZATJwX9xiQZSU/pj1KWv2Wgcv1M3m2lXs+bean3mHq+7atOI6TeAsjNYHjKLZt+/5L0L2E8ZortnSiAZdGRr513CZk+gXz7FakybX8znIF7F5Xq81mO5lst5vNZrWoskXSxAlGvZ184xRY5CRF5e4Dp3dsIPIqUm2hVS9vhum5uOs+bvBoTaVftoJvxS4VHaAaooKZK5Z+M6/irsOYwPIv50lNOXIzUi8JfcWi4wPt5QOr94Q+Utzu+ZoRKWMyH3dZVT1uRTDOk4JLvLL02GPQSTXT8YPL+HSer/dRxERMKm82k0kU7dfz+BSOL4FrO4ZORZhNw0ywz5iRE4IKlymRnK54DErTsKdlGqmWcFBnGKalV9Q5pf1F/3Anp/ttUCh7Fs0/h73Di6+Yd19ZetPTFdu00swwwUj1IkDJqZk8+cCy1KhPFpto2fON0nP6XrzPCufBlxGXUpuuryi2G/K5umV2QD6KszoF9nPtQ8TKHjICFq+SUGbBILNsV2zPXfVR5mMduEwZvRxTz7AqSwo8Ssml8lhn4dmPvH8GDoAdJvplPazKryUI2DytjFMBIs8vtvhQMALkR1ZR7xR58QwmAHfT5uvqQh1PfdR9llVp0RKTmOZUJmHtQ9YXd3nrHE3Tmfm9Cndmt3Tvbp6XMXDyXfWYYtec3nkdTaLjieUuYFxAkO54noQavjcvjuaqctHFXYAPelYqaZzzXNbQMMxc8hVrMWRHUXN8r2AfbvrvW1b7ZWBmmXOuMNLfzqpeCk0wfYk7K+W3taG609/nmtlcLLzknoSmBOYX1UXdrJs1dfUoavxSz+nskJNOq8B6gHEcHuTI/N61uAHagaBNRQcH8AykOkrKlzQQS8nxw95vI+b9GehyAHsXQi6FZ18wUuOM0mo703YFw6HRVpOTNQ/yQrbzvew5eKojOTwXO7xuECPoYMAMO5NlOD6tOzsRfMN9h2rX65muJFs3gXzHbwEF85oSSyqmWYSZwYUO8AK+ZbM0W3GBZltD6YAtKZ+5Sr7ZAsB7KXInlOwQxf5DxnWUDcdChJjxGcQNdxj6Wcny5pu3fgECdcl8ntvyA8Yk1BmUoGyensU5y8aZCNAlk6j/zcsOE3pm2QCupplmS/+Zy723cmE7ITWUnfwU6qCOxZXhtwYhKdEy928XFmpu0XNAXZB3okJRKuXJnFx3G0J9Uas7N79D1nBpLy1b2BelBc9wgx8xgMRhFMCai4XYv5xvFH0tgGGKYWQFAl8tb5BCJTM8uqVsOxosHihwnw/VDNjSE53Enl9ZXJCwi+CC4w3rvz6P5A7ZLTtxWdwPcW4ajEBMSO1NkTMEczrpqbnho1rLfRiKdLjA2Qy/ZUNimsnQC1Q/5Q6j6OwhO+/wG5GKWDFaFYj52kAhOyRc6XDwDYrfzCp2FVKeF+gZTXCdARo3rNAdBjGtaAEblB6v8qmQS3zee19ElYQsMrEsyjbGUyEc5LWHIAnX7LOfPyRKwG5ZjDbkJH6d6kd+yWJI0wpuEYUkZwxCzHi30pOxRn+fqUA0+tbD6xnuAZI44ZsNfQWSdl94TnRbVVpEiY4j7OD5QEJk5kKomXTiHN+7odM8xNrjfWkfVIryro3yfWgmPPhqblyWx8urdTh6yq7jpYq3lGJxiXprjf+7QaVQ/Lh6J30yAqdowwtplGzusPNhSMUiNjHIzBC42mlUtKV3TbQEmcAed7uLIRgUM0I4IkXiNEXUKnBY3Feu3UYrax33+WGa9kvGkBO4qy2mQDGUVeIKMwaBC4JjiQV4eVQ8vGaR0ewBta71qaSfcc5U3WM4l05IYWZMiu1MxVQSHIDbafClbU19xwfkVW2f8jnIqaTVDCyNilvgnPIE9fBQJlJoF/Pcl+zybDnpWLsaOHRLDbYHm6uJGSE104DzWxY4CkXPERQd3w1abqwZjYd6Lo3kpTdFpjC+YBqOshGsax031pNsMKO4FbZsAkgY8g1qLk1rH9nvrVPIGxIJzRqbSWLjY+aKg65YiE0y0iHDlvJb1oqiYU+70ndOYXso8JHLySmdxxloJy0KBpojTT4Ng2zH/FQa8RDy8kqoon0KATyW1LC2iq8El23/8sugkgeGGqWwKkB4gGunXtrI87AtNoVZwZeoXoRnVwbaGxszO4HyDFPuAix5OxCZd7MV7s1xQ+CKdmVp5ovju2KqRQHvIKhCOMOoZqmQ/bqS9AWQKNxOr8YkFEtdx4OWZSkGxSbcHaxqfSkeQnYUHKlVNrNygRs5vMMOmCIfc65bB4SMErRs0/Cke229XWax5jeLwz2ui7E0ZInynJZeSesVnEDMSkkzoUXgmw06QQ15LH+I5kA+9nniEy6PAbBpYbss5iFnCY5JoMtH4ANceJMzeTsoHx6+ircKOk7UfAxlyDcPLgLExb44P9O23SwT+do1tWzWJ3+HGH2csHhbezRab9XyQu4aj73ldRlsR78oL4AHD2FXmXZSpMTha+hL/KjkdHKLwCGsDYclD5M7BwUxD3Xr6ZLtwvPGKHh+ImLCrvAC7M35MDOGQ8uZzrkcOsGJrY0hLgNZN2TTuaIoLuYHmXmsyLzAfKrbZn/WuM/RtkUxw54Tjs9L/TMzuZOel5ncKVrCF/kATsRFXZODaf1mydvP7dVWAbjXpP4EDPPKGwgRcPNgdlZFcGtMgQyDoGZJRNSqRUqzvgSVPMp+4u7rtHhIy5RF8Vqdr1OsRy6PL3DD1jnvBciZTf1iTu75l1/godcpC8pXrF8J0Ku9eb58aKy2TB0VLFgXF6E8Y5aGlorQIZ5f+bpjGPhz+QC2i5cMFdfbYxpk7KJN1R6NjEkzJ52Wj4qakcrpMaybbGIN6W1v8aK6ZelfllGDXchei4kTbmaMuDtQJeDQlatgcIre4Kp1ufh+4BK0YvkdfhZpNreKfVBIVda14WruclnbtyJzdNbVRw1uYAWVkwMMgZpXlJ4r5G9DP74GzBBmHZlX3sji0aOaNAKEoV5L17HRBifi0qrg+BCyMSx1ROFFIB463MUzIGy4qaYAhGl8W8q6NnLSAvAdP3mfgd1sxt2ced166EYKxQS/J5hny+jY2bkCiJwDcKoJcPKY2rbaFsIA812XWjJkCU7eUYioiHDDsn4UGscQleV9a9VZ19C3zb3fRQ/E6t/aEDXlkmZVc3zH2703MIe7zoZq8JIV7HWb9iSAbRVqXCR8IfkjvE0PlXrUH+n6QB86l2yLo8VLo4Brfu06sH/bAYmPQGx61Hk9ziPZ1p80sRgVVlvNRAWVH3xBj98LWrPIrBNey3BZjcIkBDb/gh6/G1rlJgt7OXpfjeGiSZhAZPDSfn/fDSpeeCCDVVxeMbl0bl1Xoj7EcQdohaDJPmgIDkuXQcisJgzZeyQK0zehhbxqfuLNblTTOIPL77pgeKgxBBiK79rOe8wsCETOq9cRinl4Z9+iCjd3Cc326gKmRha+B7CC5l1+DIQqdnblFVA7+zCv6qYfShPox3qtTq9HTJ8BoNWXFdtK8NKoB7C8PwW3zqqh3D98mJW+HwTabVXmNYRHNvpDytJ3AIq5SqE6UTa0vN+rqVoCaMRdIQuc7l4z58riuYcQX3SMJQAyMBvwCA7wJ4G1FXZRkWLd6XPt11IJjOxvYbMIQeIQYq1P+zb5DJQv5grliJUoYHl2fc+gYuA4F/nHevTV3XeIagU8RyyVqvmLej35hKDce171IFsoXvqxtp5dVTBQsfEzo1J+M9a9XuvbLtJBUkvvAUNt/zeMYAqavWAtR+DfQh+DWd75Obh3n1pFourtfNB17uCBvwl+n/Pq5PIXmKNVoJYxSmGY90/e/+CDyA3dXzyI9esZfvCDH/zgBz+oAS8mo+VFImIf8GzdU/aNHXwG44jmooyU8vo5ir2n4ifK91WED5XVkI8IimNBBbFUfM2KBTFvSeWhyy58cDT08PE7fysGqqNqg+mv379fWPR/NvYuv9l7aYmuGpZlub9+z6c69eeH068Lo9s6zOdL/2keQRD9WvuX0Lf9MC0g0uLgpe8H6W7ZThwf97+jU3LIO3mnZSfw2bKHYdz3bXf+MCnya/BeqB/HmjYbDGN/6o9ijegaCeLpaD3TdHPoDLWZTpceuXRUPbYNx+/2qDUj1lqZuuozRJW9F+Kf9r9//TLoeBkc4s6Q/I6JNQ32HjEDnQR/TvGI2A6xf/067cN1HMSvySdC/ouDYHkqpJG1+xZWVyKlMDzapjWg5sDUBz2DdP5je6OqxO74JHBNfOuurVpTOtSJGSqmRfWxNTRpkC+NGy3TdI/6UBidEgo7QUJMmkj1w2kybIcuMf4LSFqFm8aslI7NxjA29YBo7BUohw61pkQJg97WkBo7TA4TRyW9h0I/conbuaQjRlyHDOx/YAUe2wCcsh0Ih8mh3iGZh0ZCocJSVuaIkD820dQoWu+P223YnW826/h/qrlZ9kn3oXBIKFSWJ8fp7X1/+XtGbIN4Nhn9++f3P3+cQCHeeNaNgtglfUZhyrjdYHb69eKHf/yE4Et/+RJE/zu5fr9zIINgfnhAChMY2zj8TyWuT6Ym6XQsOnPMmeN2VBJO9nG43L4kYsccBGSWsGxvs1+eEga2/YRgtnRseiamQ1hR4fLxKDykrzizo8PhtHUNw32bmavfkW2MelGq9tXokp413iuGqzg986UzHYXj5BdvExjG7N+OQfoHMjJJd5k8gMHw9HBj2B1HkwTROf243vy3Pk8mcT+MNts4jrqH3uQEp53+2SQn/plE8X6y7qW/eHOWLDfIKtQ0SgYDa3TSjW14IP0HA0oc/Az/w1/vHC+9/GnJz/zc5KeJa/QUsg2pkYxhFP76o5vHeZcofw1ma5W8OOQfj9geMWxqd3Riec9eLCeDhuEhHh92UffUGfv2Yb8Jbfch6v9bg5My7SUIen07uFx66uBw8f7SvE8O/wccb1Xzgd+PuQAAAABJRU5ErkJggg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30" name="29 CuadroTexto"/>
          <p:cNvSpPr txBox="1"/>
          <p:nvPr/>
        </p:nvSpPr>
        <p:spPr>
          <a:xfrm>
            <a:off x="3857621" y="0"/>
            <a:ext cx="48577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b="1" dirty="0" smtClean="0">
                <a:latin typeface="Arial" pitchFamily="34" charset="0"/>
                <a:cs typeface="Arial" pitchFamily="34" charset="0"/>
              </a:rPr>
              <a:t>La serpiente se ha tragado un montón de números. Colorea los que son de la tabla del 5</a:t>
            </a:r>
            <a:endParaRPr lang="es-ES" sz="1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31 CuadroTexto"/>
          <p:cNvSpPr txBox="1"/>
          <p:nvPr/>
        </p:nvSpPr>
        <p:spPr>
          <a:xfrm>
            <a:off x="6000760" y="568091"/>
            <a:ext cx="27146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1200" b="1" dirty="0" smtClean="0">
                <a:latin typeface="Arial" pitchFamily="34" charset="0"/>
                <a:cs typeface="Arial" pitchFamily="34" charset="0"/>
              </a:rPr>
              <a:t>Colorea las casillas  en las que aparezcan los resultados de la tabla del 5</a:t>
            </a:r>
            <a:endParaRPr lang="es-ES" sz="1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362" name="AutoShape 2" descr="data:image/png;base64,iVBORw0KGgoAAAANSUhEUgAAAQQAAADCCAMAAACYEEwlAAAAkFBMVEX///8AAAD8/Pz39/f19fXs7Ozx8fHd3d3u7u76+vrl5eXp6enZ2dmurq7FxcXg4ODPz8+Ghoa3t7d6enqmpqabm5u/v7+6urqwsLCTk5PLy8vT09MyMjKKiopCQkI6OjooKChpaWldXV1+fn5FRUWfn59ra2tWVlZOTk49PT0cHBwTExNgYGBqamoYGBgmJiZLEciTAAAgAElEQVR4nMVdCbequg7eBWcBkUEZFWRUPPr//91r2oLMouB9WXetu8/eSkua4Uuapn9/XxO3sQ3dDGI/CcP0oprRcbf4/mkf0UoQzfj0zBBC2e15TlVTkzf/0dgvmh3c0wM16byX1j8empPdc8vICN0Sbcn9ePAXbaOUjZsGpq6JyuFwNCJTdegvfemHY+/2lPeJGx2EHdByKSuRe6FjP1X5h4MXxB1DGM2LDbvJ9p2i3uCvEf+bwS3C/X9Km+jzsp7AX7Po10q5jkAPT1GPAtoqYcMPBFMAFiSHHn3jDz4Mvl9NP/iLNGCBu3vzKR4+5llTDx7gsdV3Y//NNJBFc+rBC1pipc+00i82tmjuAzUI3EhaVhZIgwlPKgwyZuxlW/oFLxiumjpZ5oXxXrPnr78c8DxvP7INOnC4eLGteL9VrXOoL18fnmGl8Cb0WhHmf8ngbrUU1chx5WJyIgjsdIO/6I6dQb4SvEasI7q4kSJZ0kHU1SeZiP4yShL+92QqgVmavIztMaXuWLN2m+12AwJJbOJtn7N9hr1FMrlZmmHfHLGft6CdmXqYVz6B/Tf4yLgQ2RX+ijLN6JeylsMyo0Cqv6IQwcJc7NennIndxMxDiGnZAljgt6+xAJ5hX1iHy0RcwM8x8p8tPJPw2P65jYuHv7NVsLFkzKYYPScOLypTeFiH/bbzk6s9FpKCQ9hhTYCcMGeLt8Yr4PQoGY9tB9LpzzusMeMHfxFeCuqbZlj3/H4vvE1KRuleMO970l/ytMVioPV++G+N2RTSGWIu3McOXpkGVTUhq9joDsLCcsl/DtFjJHqUXsZIKN6vj2wvn671+upo2uXPwg9N37/SenHEppn9Y4ElZ9Tg/Gs5MQ88RZLnvZ/HxF1yLTQR6tbcz+jEXumArUH/JzdKEDK3nXNBHmkcffRkfkAoIEFiyv2xKn75A/khLOYxkhTCztVO6efBzNo/KWoJQ/CVD2a/sKUcYaSlXLQ5cEqhr8bJlTJC7IZi3AxbZN2wZyDE02AVD5kLl4bJmeOLrYZupxG0glSRJlYWhzC30tztnfz0D66S//Mn/DymCAtbJ/J2Dg4t7LVF38tFxt8FKPx+8BdhJQgI62OfiXqomkdb2KxmWE651VIyfbo2UYU/Ys4F/IC3atxFRi5GZ+RVHjKTAoLaPVWXbGG5FGzbMvSAvf/ND0wzgHW55JI0jghEzfHo6lAofYXOQTOjdMhF8YqCbwf3GFIMkNO0yBvt/mzM5JHujzlSXANqQPG3g79oDoytLPFid4z2lyvJ8IGGxLrU7rcidCOcwXr9Zc4Nf5M8GqO/dgvAbY+RmpzO5zC9q2Zk2NsqrzbApe/GLhMExd/mKFK2js9vRcFhFuH6tb9foSlA66WEWT+lJROBw5fuOrcIMsq+nQKYJvXrLzPiELp+/+2UYYTwOwfhMElSxwC/25gXoCSUArjPSWFw8fiVYgq5Io7CfRg4jU37YmkaEZXP85f/SjFdBvc2o6JBYbxRiMcJ05lBhPgb0+ggkfz/gP6NmAI/Poo6j4t/EgYVFPT8+LuLXAu0PEPwHYVjA+rVyISlylzL/AutOiCH/rAfY5Ygp+GM+TpxcuKY77t5COmwsO6j7zItUL930vTr38N2Qgb6fPJlKpjgf74fkuRJpJFMwGGsMOb7+CXGMcHMmaB9HNjzWZ7aHcmEYKQ0A14cxYR9zgThY6NgFdhiPy4tsx+7EZONzAupBQ8fny6nWoR/5riVVEspz68IjXSylyKxs/90Ji+MI47bX/XRiNDjD7Da27RiP6WFTbI/1AccRed7TMdxIdBlZDQtj81JnF9hePaZUMevN7fGiTMU94zZkJNKaeNviL+91kBHp0++WUqLLVE6Zg6Q+hmzA2SgK/JGbO6uSoK4yXexBpFWgnmLUQHUCoVPNKZaIUIXZ0zCfIu81z+ST4KoczleQNmIOVhIPY3Ku5tI9cfALalsUaQPNiCsyme9jgzjIMLh12lUMK2hf+4YJ61XnNttuLtNKw5hFGRUkeSMUgcFJYfv8+XgncpLoA3210LVlEVjIJ+Dls9Rew8KSkeldWrx29t99ZySagpAQN7XU1hg23wbxQQJXf9GOFm7FslHA0VhWfdpI4JhG4UYooxxkcCE8Hs2mjW8yw9M36t1cBJ/n1YBszSWCWf8Jl8nt7y6Z3EHbY8uUN2QSd9DtgRZ3FgmOBg6f4vXhEZeazsIu2nIq/2Gz77WB6zNi3GlGsCExdfhh9qM/pIhsdCz6UpbHjWMbAzWRzLBgrVMv8Rbi5ZNzOMAwCS1mMElenyH3sEstU1kIM1Wu52CPJDOD6JpfrVZLucLOn4zAF0P8JL3NsORAmbjVrIiioo1H76lFGL9w85GMwxp8yn2toIT2+8PA30oUuAPQUj365HjG9vW/Kb/Nv+9auWThW5SXFSgZEk0LBjDQqDmbwIlPsO5x+u08OJySdhhliGO7UAPnzjJ5cKGbTOox7eVI+0VZxytS/GD/T6IyfEfJ3q/sjtWQ6Pu93uVVJcEA60DlHeEWs7pjXGH+g+jXyV5chjkLubfWhxjGLwZ96zeZmm8trwDVEmkRoHaOIsUUQX9qr6EZUm0YhKc9A8NS7puMcMuVTmeGZj1Xl/WGU55XJXqysxAnpoQI3xjGq2Wac7xl+513bJhlXt8Bg/L4NaWYa5iEXqrSXgOXkvIZV0xa7r4LuBVSVqEfL1vqbc33+z1x81NZBmhZ1sYuI17DncowKKWKqHd9e0utdUprUqnaTC7a67tG7rWbBF2gH2oEZJhtW9Y3YdolilqD3I5v7sGO3hT27jrETDeb/0jn/Sp2cKpm0coIuoxTsdGanjTq8bYWITNAG/r9Blzs6sMjNK5N3lgtFSNb27o0Wfu+Vudc6gXKmArXLOLTj/I3Hkoqys5BgbnPpup9gmj+MaJLxuiLLwt+V7WF77Dd1LiUJ3RYh2l8ItFxbJyjXpN+21R+aNnc/HxDiBvb9UXEMomhJPFIEnDMFGNsrTtaysJlYWd/gFy/NWPO+U5rYx/1xvUTqaq8Vp+tQrLhKqdmG0287pJUbrXYYm88j85aX+BGT9OsSnlZcW38kLtXsMt9crxtPMrMblCWUVWzujcra8BqmYXK5GocKdwMYeNqlR8q5TNnxdsXOEXYAe6s3tUOU7YXcxllIOEnYoqQz5dgb4ScoXINE3NnvH5cHOdANrEPcrzI9T4OuUzQGkVPp+R2a3lZxRV/6i9rCJUWMeHM8rkP05QAlLsrtJHxyiby3ochmlgsAKjbUTR7vOUphTMpyWl6Q4Ky4llQDpYDjR+NltspehOgSpfPnWAPJrqIKjl4co8+x6c3bPC155+UAUGHpI7gxEsNXLVR7+25TEo0PGTOTyVPRHvrQhAOCR/T0pSCGbLIr+4a/ZqTZ8SuhVoFXRihVJtkEsOHD9KayiY8FiX55/obIqK6OJhnniEAwQK+Vl1OKqmF1xkrsuspgcy1B3aSijeVA1jnCeZDoXIi1jMGGc2sFY37Gz4B7rpliAIxxQ5Mzgii86lhT9gtnNRCcB2M0EvfNeGJLiEqsu2aYCUZ7p24G0P+K29iAEzGZuFU5E5ivN3d6suEWV4MTtwXoTMRbVmsKj3ubwKJeComZOblQPYIhGcEOM5E4pKPm5OXFRpY/zSqQ6HwrOIxOBFNRu6IVqW703q2DhgKXDY3NYKCGdJ8A+5hfErXOexpXO7kIKKpFmV84VNOJcTcxKeyVNnpg5470lxbm3XJN6s4SsKldPiGc9OwIY1kr2gQRTz3kCIYJtyKUsQzISOvCJBY6aVXZGeC19V+G3MWaMLA56x/nmo/BQhF4x/1ZKZI9jFUKeTscPye0stR/Zj8tcs1yihJ2V4yrm5IurQSPqCiBRihogU8Ftbo2dQLlX8wWeMXVIVYEHFhdxVXpnhBUor0Id7stU7FAfCGC3psNe9Zm1nhleCYOfm9jeBga+jQHFPBv1Y1J1ig3PctWy7mC9BBtuTOrkbNuofveSVFUl1MxNUQegqVYDqFLW65Gauo2GjVIOzzby7yg0z5Jb/PmjGqfhdtn6R6t70buY4hSHfgwlsIuy40O8FG/5xcZVmGn2d5rBQqkkeFPruOuA5D581qvHLLJdHPOCpiTRnguHGVwpm8t/pLcE6ATK5r0t7s6b264NH6Iah1cwHVr7cKuMJZ3Hj6Doj7M9u2/xjlYXFWsLhlWivdCZGcVcrKddySwVnhDt2yFfKv1J1FoadRoVd2yPkmOL8dya69ebJTPTIrRgfgc6dVVHazXhMGyt6lpE9dZiqsqk/cAbHAS9sxKS2d0Q0YYe81tHXZDXrsprmegC5Ii8SqpmS9dJgbX0KuSU6ooqKJMvWwdB98ue4EFfjbYVrih4vJloqalIOuj0kulQM09gVJUu2ZUsS3X9kyFxeVJRVjQXZZRe6zg+Qp/+rhRaLF+ct8vCzr5qRZmi6q96ZUQrkqBBxq4D6Bf0rpf6OAwpc02p4vju6fnL1PO+a+IEo47fKJ2RCp4K5ojaOCN7uhQLEjfTFGTRc7ipHu8HHjfrxhk0pNLbdpDpalmJh/OONrIDpT6yAM0sx1X/3+z3ea1JFp6Mh9QFc0pIE5Dgm8zh+Qe5mveYFEp+E4I/5zUEz1XuSJndVF6VVoR7rpJFfp0dhOnECcY9zhGoahuFg+lpKfiUrmhaZmiYe7QUoB+lrgW6qImwFEZLCnX2etveBhc5YB06tOYe5Xmkl89ijPH5ppeOtWa+mEUHady0GDeHCRspj8+hZPwGAmm8UobwHP6lt6a4lqPfA8iUJ/IlrVwwQt4zA3oTHvw2M4SR7GMUgn2wzM7zitSWdrgSzJ12WySA8MppYChKnSG/JDG4imIIKpnRuqOAEIhbXouBQ1oO1oIPs7ocfU1VORNtMUbJ3S/sguikkJzISvXOwEZIDLo6GE/vDoiTB3EqBxXGaqZMlgX1cZ/EL9Z2ztigTIgR01WX+pW2rA2tFlysX9NRBJKRYkSXDQhFoomiIkXoCY/k0P9vgX9bN3XNP2hjxe/rPfK0wFIvJgWUPGwTjcDCi4E4zLG1iR3fYre7klkMMaftGvEA0HzmXWN0Hqp9SH7CPi+yEzabqk1fdaP8qL/D4vMRAwq5SFveqGscxHlwvIquCKcxSwd7zTvMrJ7e92GjNIrJEgtqt3wGRsWURydXINi8l9+fEmgAehenW4fWXHPfqyNGxIzUNSQD5+rRehZ42mEWX8F8UFrAcGxb1oBiai1fboe/JZJebyYZm7vemZsidhV50s3796N54sOmypt0mnJsJkmIYR4sdDT/mYoV5oGqKJWwXbgEs8OS8i+N5KshX+HHdEUlK43WnXplJZ+kwEHfKB8fIYSCHOQrVjn31P7QMGcvhsEduNYfB8m3pZIZVzJiiPZWcsNQ+7SchA3ZT0B77pkTJdw4OZbzJPZhQW0Qzh1S46RRCn/tOFLGzUtch3nxH87tUIipZaiHfabNRiD1otnLxmPP+jacmBRijcfixGX5Tm60cFuMyipIZpsHre8eKenvfoZDy0HrFvC20ppordVmFghYa2P+LyQJSmfVqYJQXyXNPHIiI2Of8Q6APn53iuWHOKWhGkvAu+65eE+M8UeChDUeijNDYHiOjkxd76lJO/YtsUkiddirwTIx9UwIkkCgLkFbyW7/2gme2YCqMpiJ5g7Fo9NGJC1hlLA0hFogdzXkB1aVJYkxRKQijlSpYJk7tQrejWnVEXu/Q64xI8rIr74GxP4FCjkbsL0tXNnZTLBZZH4CnBrYb+L/tRycu8HvhiEVNSMJ1x/wrtpIp9CaO97qm2KsZcIU4iCKlPtefKJvb53Y8mBJMs769O2PINkTV9hQcVKPhODDObRBbATghtFgeNTNOnecty7IHswo8um3nDtpxYD9PH/kH4gU0rPMPdM7YbOpdIK8+Kx4vbRJRlQnbyu0UakKC96WhZ2LaZ60oX8AMX5QdfkJ/jpDnvab2xFHvjW3iEAATYMmyYaZ95qhGtBPMHKvTIkU3yr4tbaLGLzZLWRLdmPBEo69XSlbdMfsWLVo/o95VHlBXuaMG1GjbL7w7sPgl+3yiOgrpFn+vWfYm/w7PWpkEKEyxpCbgc+ef4CWfups9S9az9a5vIPImFQEJJS+ovwMdvDQrke8kJcBnQ4r9dZpYvrQUzWBBWD9epfIL5UGZcGrWxLGzFjRsV2miMhlekjnL0wB3FEt5T4+kKZ0scw7b6WGU8wE02mxInUjtx31YoXZIXn/VPJ3LoyP+NTMWnEKQHJGsZ9OMajRhu0Sess9YskoZCsLKtRoKBInkH7OsGX4wACGhEPZr02Pxu6C+4bqjCm4OPAW1oGHqsYluwAZ7xOSRJqAnHEgTJmT1PAzIPpk4FEE5eSPn9fDWItdyEKdQoRRwII3J1SPD2rLgYEmBPuy3zUhOQz/ExCjXE0frJxHDQ8tuTjtZdLIBcmrv5jtE8k7Qj9Uzt2BFN38sVw//X9lG5PrpGVtGhwlJZf9OHXrOVGYu2opMjEZYyKdVPINzcY9bHP07lE1E7nbEPN8kMNU1d5wQ1L4cfPqHoAGY+qk+ZxseQXfdqIkKCybslCCtNVG26Hvvd4c4uYtgJ4WhUMEhSocX4+mUHxVtNpudYFuGqeYbv5QJIrM2OJw3d+QFqt6YvxI7v/3o2HVA1hFbJ6eqQCYpTuT3yKP/vhBm8UUM7xqysJ2xj+p0emSuMU2Bp8NOb9B4SUH+QgL4l9EskFflIC9rkM4n6hDl2oPlVNXdehkr7yAPP3Dx+Ky/yx09FqTtsVdNiEHNXoKxC3OFtH6By5ATizUHwQ5lyuiKGZAd6MHC5SCrwN1Ao7dYxA+QWOZYxVGbSWNbra8ijFl0zbx6IJWQes5Zo6DxHaVECNYNjVhpamwWmNSnAPTR0uJuR6HRAsvrTAOYosI7qEPazJgoW4M0/tFS/R2d+7Ltq2z7ANt8vxsK6+R5mAenD09tcCfCBb4vzwwJNwLMWlwkRCHwP4xN1sQYzIhvWQzIua/oZ54uqxFhzkFqqwyUqHEKEMk5txscysqV9zEPCBeeq/qJ4YIWKxHqI05UDM9tUJD9khaOaRhn+oBS9PdtyFSS711jTviEuUzWzbZQnHW4uCBhB+nXUxg0Z0Jaba0xD77oyLgOiYv0W7ZqdJJMvkv5HJK68+UWi+2dqgrd6z9ggdoTG/b24oMNsxuZjlkXr5c2O3Ae08DknMSqK8rsahVWrOAQhtMm8/XpzgnevKPwuxNMJ5DDXaOn5fyJnqxlq0T9Mwsm5/bRVO/nIhlLpmOgNLLkG57lhaiv8u64652Zr/sZZkCITMBD19Pp6hR33WR3XVqwSCaPiRSUKvXaaBN+MeT0VzstiIO+17SYy5yiWY9AgTiW1IOZx7nZOU3ucaz61GaxosMImxcaeZ37q6WL+gQbixDnn9WAGsQF8sjo/Gy1lZVIvbLhJMoEtlB3ZCm1QMYDKfm4sc6LCIKXao7FRLOivJFV4VIsd0tMEePZUiDJ0QmKWnCE+dGJWv2IKSzsX0C5z87+Hxp2cWNBj17g2KII0pdYeM+VyI+c9DY+y2pV6UlgeO3cuftXFDCxU5siukZ2Y9sqpEsaE7XdJMUCpX2QRSpF+9jUBXB1BHmM2upWEgJZdyhjD+fRFXOt/AlyWPo6poUD2ZesHpXm8PPyAoedS5nQ0ENCLsVtEOZi0PcsNWnpOY3mlZVl554dh2JCDKDaUiEhCbJB5TwTfoKyZANVPyF3lqUMoxnYE6OixDwWjoRIqEKsAPyuvQuRzHh1Q3Fgllei9eglJaWxEcrq0a32YuScCQ74DtUlYVtQAVXwBvq4pl8+1v5lNS2GpRsaQJGtP+VG9L6jFRPLJGl1hezpbu7Vp+szi5S09x5LiToI+EMohcAuXmGAUfbBpE4/HNXLg6K1qntRMUt44LnpnP8oLDTaj+zoRcvjmk1TuwqGjLoni5lkwGURl4sf73XxaM9eHt8nmgVZhT3ayfKMfKXsgmF9vj9vTmkLjLxWdHhLUexsHSGZo48vJXvXm4Noxkl4PntYnel85vXzbduuOOpZWkXJdKFSlyJAvxqlp6pGb0SjUGwFshoS0yWk1UcDmhrXKeqPuga1mqeX0PmwWsgXqhd0JLDcazmK65fnUVHApvAS3P3XodqgXcO115JhdEPOSVAegFtdYYSwEWRJ298pRnBcaRZRLE0cGC1bcKo7DjB3cVzzNlrWEtWQ7oZkNM6kBiyhHzrI7OaBRI0kO68rXOXAZ5chYrtyN7No77H4ygNoSN2qGckC/JHcWNU/8hvFJZzwqLulKdiVoml1vwObAubwdFI7QZFuU+UXskWwA/OCNKV0Mo/zGsKO8gwdXMikzl719Tjsa44lFsHVErM9RYXS+K1YZ2abV1ZOLHZCDwfbFHVs12RIEFmdB6ypuG7AS8ut2PycfxXC7hNmGnP28zZRuBWC4DvMChCXoHeHG6xXSXcJCHw1HdkglcSJu/ZU/Wpu0j+I3ec550zC6Zn+4JUE3jetQmm/B4nYCiQrncBHo+9MLZNFE2WeozfXgYOeaa2R/icE3a7mbeBGIhEeUcG0R9wsYggMdFuu4UKcfQ5k5k0H4bxMD9yOATY1wCZN6e3RalN9wBIBO8UNOMDBISlnLBMsPJl5iy1Xke8zz7cl2as68asNpu3aAC445I2x+b5mrwfUOHsoxex5ymqDHJGYP0ZOGru6IpQLus9sVx5a//uNt+XgqFA2pnkckI3+YSPfKIs30QHu3yDiuy95oMVOily/7ij3zPUppWMR8/q6OcVjZmkhJjQ4fzrOGZPjFYcyrxgoUN3JD8L4oHhh3YBygHO8j2oCWgiSeE0mrPCAKVutBdupYilwQt45vfiwXRTf0xP8kkFGGVvH3Mb5VUtjF+Hj5oke+dLB0fPFKx+HxWtniaZP3VHqwmEH2lsZtp8e+Pm11+XAPY1WB9jgWiGv9lsRAZBFZzBKLiiF5dKcynUfSbttzUBJL8S4xS/IZiRUt/leG8D47XJxDzoDzuUhICOmogsYnBre7V893iY2IZzCOzRtQnBmNZUJQGCTHF5N94cu1ZNLBzWSAhVWuj5tCidnvYxF3N9rYW2ZFDsq2DlI9gNzoA6LiHeIx95GBSVT2wb2Dq6wZ/63zFDkUwRr9eaQy90xCg2Vyu5/X4zxyipfBnRA3xqYqzfCQfw8oeFyYIwJEOMBC24dj2lIIVaRlPI6fbcbM1q+zovGhcd7nfmCXFz+2/wo2jpE2SCrzt/ZyfkYNfP5HkaM2tjLXGG3sYkYwTOQSftD72PZFq1N9EJvtZfBNV6hE0stLpzaBVzdlLfM4x9N1Ab3fBzHdPakD9nm2zxlShlf9MF1qiv8UiQ1UBymhRrMXFlL9QhH8shV1nYBVwftmZi1tEwDJnTD/oH0aGWCwuRu8cENeOszyuZEMYoEWpy7zk3ZUzzQ1bL7Gn40Ka+qabSSxKs1x0OO6yZPThk3mLDIwYz/EY+xCTu65RIBOz9qVCn03BKA+NE9L8dXfW9NO0ESNuOTKosmE3KfLn/YPJXspJUTHE9mDu+VggLOSPs3aJqU14RJ9UQtZcLIu6igdFCqrfchb2ftfOp79v+qh4jYtURcNi4TWoIZ91q09cRMGc+EG4+ltsqE/MaHwQ0CO8mgdnU3/sYsk1noepNpkNXxTMhmjXyCSxVvPvY2F7KA8PbGWKX9gxCCdTapWGpS5TKJTZjXOMkSl/fxd9+taYeDYPyTWB3woiZTawigJvEOq1rD5yU53dBRvvEZXYhVOU1xFTrG8UvpVNNcUuojj8UJ0PmDr5eSJsjTRG/cJVmU9jA/7jHFJatbmnapLgy5oeMwVtBICfe5tuYLEryN2O0u6Ai2ddM4mfwVWeo9rnsrslU8et/hDsYvaayUZbrKmEtMchIgNWdPccdqO5GWRfq42+3YLUoj78PqIQ7wsjHNxcttRGoMR95kxQ74RNNdGl8ncLP62Civm06QvGgK8oekQXjXLJWZjKD8YD/upqkeoqcDbmMTrTK8/2jI1U3QGew+NvPTSbQIfjQepaVZ465y6iMXS8Fp3A14PUSqRzafnL1qJXqW4TRWoDrJxO6rcQfDhE+PRt/mBfSE9w9GXnfYTRpGS+MugOgjckVIvbLgC7pDRNJRjzMBGTg4++zU6CeEaGX9aFBOaimXo9Wqiw5Y3X7GBNoKwRl1vwQhWmE/9iLYTvopE0hbqTWkREYSDSEvY4s9uuinTLjDrK1RlwwyItKk/cooABN+ZRg5YhJGXB30ohjsygZ545/URmAYbz9iAm2h8+19MRWip28msC6tBC7yPMU0W2jPDhxN8ChSz9nXk2cUAVhKfoRCHLA1k5gEFn/UTz1MRRA8Bb8JoKhfd6eJgAMiBN9fZNRLEDz9KJSmte2PaQwOFQJ/ipRik27Yixm/CVLJ7YRTwTyeeJrDb/QBMEJfC+PvSSCvr4/NL+ZE2nfzP9GHHd3X+IXrcYk2XKdIZAMppFIl/oV/OBDX4/wioUB6ZY87+FMmcggI+5ofaC7Zd8D8nUhmS0SPkpvTPdknV8M9fwDs6EmNUSf2Oojm7Lzp5ky56k7vyWa0QmU+fZC6JVuTHcfHviOy+78dv4FeJ4W1AzhNbm/ofSaTpnCpEEwPb+9MZc3Jt19I2cB8ij3jgjZEuKQhHSA+oaJT/ObTPoXvSPmFAl8IAn9OHO69qhfPE4cPV3C6/MTZGpv0iRKnicgKelUvGtOCRgt5f4AWP+oj856IL+OnzQEtX0qwzia1N6TLLP95b9w3ZJESXHPSTcl7aaX0jvsWviKLyJU5ftOlTiF4m/WUzF2WC79mA7u8DyIy18XkgkC4uwZ7O52aXSoWZkDHmaEkkQR5PLZSqY0u4NP58WV7OdU7anRcwPkFOWC/7J9EvZJvPrQAAALcSURBVLRoNJoM1txqK3Wcir8R23f6SWEJgXWcN5Humo3t/ktx09cooq1F3amBXU5P2MYY0uJ0ANnN0yKL+mWV35EDyRT7B1aREn1yZweIT4i/tfivwxQegnQkWjeujZ2OXBBY7jlBoiJp9QX7txegvyWRALD7jzYICJEmSLuh5566qettk7FoXyLHUYY2Yv2OaPvW4/Beq+2kd8n92kHZGIsj5PObKLvaTjLpsKmP82Zi913Vs2yM3RXIuRprSvDZSiJJAYxSXq3PC6xu3zP4QPCWXW9O+gMyyQG4oO8O8X5y+6Hh6tnbL6GHtJwH06euG7TPZeE7fvvvJrk+v23Z2EoxmZE0Ddh4S3uyVBFC989bXW7PA5inIpR+mn0WbuwagLFHgoeSiWiN5AcnQxkZaJBjgdaGn3lhPCVnQ7T05/YgJ2ra5iH+3yfh7+qOpzrI9i/hQrPhuFd6EgHYnr63VF8Q1jxnR1TigxWDW6gHyyrco60Oc5ZwlTjcJY3FzJs2Z/2GVlcieNsLQs9h9aIGNN36IKjZQVuv+C1+5I4netv3LsVcmyIK/YRceos4XKT5jN7VwC/IPagf7gZZ5N5mre/ZAvRbyzR2X9yPSi37yMZ662PxO8Bc78ceT3Eg7UbMz32JTFqlhFqrPMwlclsd3Omw2H+iadMSGHF/ya6MRGkktEQtG5FwwNG+k9QtuWERPe+atciZyK1Xkkb7/TlwKaENw8e/qTAcQDNYgVTB4fWR3sB0UsXDjl9z+DdrfneMLuTimywYE2ksdda9GZ0vvu9fwvw2wFic/3FSQO4X/lWZ/CBagRVHF7gv0C46N0N3qFeTLHN8RLeWzHvpeiHSHVmRDZ3exniNfhg3D6SjT1/8bkaaenmUphr6uvVF//R24nhZr1+jgblx0f5Tr9hNvOSeHtXJeUnU33ToS9oKhm6qmO2h6uqi/X8zBO3EbYSDpuumqWuKvPso4/8/61o25PjctdAAAAAASUVORK5CYII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5366" name="AutoShape 6" descr="data:image/png;base64,iVBORw0KGgoAAAANSUhEUgAAARsAAACyCAMAAABFl5uBAAAAkFBMVEX///8AAAD39/f8/Pz19fXX19fx8fHt7e3m5ub6+vrq6ury8vLc3Nzi4uKKioq4uLihoaHLy8u/v79OTk6Xl5dtbW3KysqlpaV6enq0tLSsrKyTk5OLi4swMDB3d3c/Pz9gYGBWVlYeHh4oKChvb28UFBRlZWWBgYFFRUU5OTkODg4kJCQ8PDxSUlIbGxtJSUnkpYq2AAAS5ElEQVR4nO1deb+pXBS2SkqapVEUkeHg+3+7u4uydwNNHOf+PO8f77mEWq3xWWvvBoMvvvjiiy+++OKLL7744osvvvjiiy8qwKiabSKMfvtEPg3yFDJstN8+mw8C7SCJ+IamGcxwMDAciH77jD4GzhqOCo+9wMBXcxLQWwCdIl+bbYa/czKvhxBeZjZT71g6AJ/Kv+hAzU//OehXl7oV6hyMRFN8UQS331P6EAgBgESjyANgPz96DkHJqxwsej+vD4CBNObmSRXQnx09OUDBoBBYsHo+rU+ACphAHHCeHO5WHHG60D2e1GeABkJXTqVaccdwDeVvbOH/y44D0n0wT7K4yvf/Q9kgixoTL1weK45eleSFwPZ2Uh+CRd77ymA+Ot6HSfkb/5/e0AX3QcPhwfHU3huXv+PD/5YYq7DJv7SpcLYJxKpQTXnHx07878EpJjTUo+S/UjaVb3wyhoLuVGceFzCufwSn3McoWdLVwvFKlSuufOODESWFUtV5s6vUgH7Av79qW5drgTXL+5AF8INShFVvfCz4KfxojChVFYJMZglTuMUn1vaRUHa+vzUYFXY5J7IArvybZlVvfCx2oCT/1yo0RwXp9heqM8Gk45IA4OKm15mvrunLoTxSj2Dax/m+EW6WxFrlmZlyv/YdEoqnIZ2ReMw9+Vvi+BGQ/84w+WsUBap90rs8LKcQtnd9Gu7B2yDxkEa0IDM6rYqJUOQ/FsEZLK5KUBasiGTWRJoT5g7QSX2LoBi6xo47m++f1u8fhgijqtQyZma8xGWD1EzJHzEjZINq9rzH1ZKIdoAjiPVPTNAl9CH3N1XNx+NqMQFGXmKNy2Zfkr7NCJsSc5QfrRwAAi2+RvY8o0acLEnSUxnxi1icew9A/7Uyg4UdZkdlxMzQwyrHHeyK3zEjSksJZPxNx4PDHCnSfBCL7YrVGi5XcY44rkwx6Nh0dVVAJh8CWL/EwBuEHpQlrjzcL/0E+6JHojxCUYAwHJQSRdnHLViFDMMIQ0oM4mJV9ZFKraVCYSrskVNLDVOYAUy13+A2SGkwRWcyYDeHVKtRflPyFSSTJeKaNdrBhcUOvIuNQdq1BfAXugVz8vsmyJyOuKrwcT4VvZ9NNcmuAewLR9C71J1Q69LscA4ic39dx4LRZIlftw5YAKPADcFP2jku2bUSkC7lpDUY2kvYPKSMXgGd1JRFMf27xykF/LKvsIBDjiS6eRm4+3buiIf7GS6a2FLTN2lC4sjT+GVptYZS8QZRrg9EpCroxdwEyebmMJalIXgYVwKcgvR+BWCrcEnfEADPg5GvwcXuwDa9KQoEtmyIaqI9JlR2eJDevTc/isjr5bLa6Y7pTW+M0n4cckI3d2NI4VydZbLmASdO0W0nYjFGJcJmns2hTKtFg75xCbMHl9I75jlFgZ/CIaebbHYljnoQp81YE1iA8+0v8YCLhs0lhObdfzvIthgtgbQGMgHII4LlGyt5I6coeqGdn/piE9ZloWJCZDxhem3jM2EAEvkz1CoT1QTumSNy9g9FE9vfG2kO9qam6km+/btQKPrJyVOQsn8k8LiEio5UbXZEYGdyFhXeI9EF+7z1nDNl4PA2foy/yUZPncmioDhBIhumgnwBjKwZe6n8TFjiB11IfYjglKqgj32tCJvnLRqG/OZXIpUNm8ZeDvKhajSnxgemosUt4/oRpOpAH4niQyJ9qA2HNGRtwcsMFZ1CMRAU4bxtGIMHP/k/mwVIFDQKPjcCB8rnijZYqSplroekcJCDxi1KhSyJksC7v76/ncozLB43DvsD5d302M8uZ4FyeRM3ahllquY9b8EhE+zPMf1UgMeuwQ+ReyPfk75JuPcQl9NDnN7VOU45ighzl6OYIJBcXaTGSVw92uMKtbmrAMp7d2lROfZwrmNGKNFdQZFtYSLEtOkZ+HelOWlfhEzVKDXyzrd8bGnHd9gv+7CWeRvuB5ZZPU1UnzbBgtD7LLmzCc/283ziKYP7pj7XLHUYJ8gxopTIGJqqJnnzuYTnHMQpsyny9IBNWJb7pxnMqapADIcG2T1niI5YVEarVeL8nr66noZX5cEgn1JSnw9iJ+ujCtIL4gYeSXVk6QvKASOMn7mPSFIHPK47hej4EMx7YlWm/yj/rfpBpsLbuOiCeF4OQ5N0FbSX5iCqB7jIgyyS0QEesJ0ntUIB0lusisu6SRxUtGRRKl/qC0arqmmK27gkjXy6eg8/zBL5YQ1lh0NR9vBSQ21cYVOr0gKmb9zbTxz4ZQeMj+XxG5lUZa7moiTJQR7sMkKe5JokDJFPcrms4sZDDTTPWIwC/9U/xgFMM5YiTQQJcBs4FV+NYT2YNKacH4BtXEHQ66WhKQrKEZIfEgTZcRwbLw5OZT/7DNsm/Zx2iMDH/sXDJR8AZCCOSCEmsxecKdQIGHGfae0tqroFNqxbNKF4rNp4CfhZbrSEW4OG0/7MtEjeImUzgrgVd4VV48LYCcXokWXZJemdWFHgP4Nc6K/2ChQeLkZO+joct4ZwvV7GAtgVYisboeAzQ3mL4s0YRrucn7aPJslISgJfzvv7n3LK7DlCqLWyohXGfmlGMzRRPeWdgiC4IFMohlblAGuXQ8aoD64SPG0eaw4nrWLiXGdELpGRT8gyas05sOVkWx+gl+BV3PGJEFnIaqaWUWirKd51BMeBbKxReHjj+TCmgZ201BopSDwBnkJXzds+h1aL02iDWQk1jGNcvCmMhJyMHssLb8PxML2sjmelVHvM4qoi5OR2mWHtGpRRBfgvilVWc12OQ9N1ZJLCE2Ut9SUlBoo+4hcJXmOVJjRaozIqD+41g2B+VRJcieERVmlAcbHyIu7bxYJi/UJyO/KqWirRzRym3XJ/6xUL+Xx4Hl1IINH42T/Od8pTOGel0DQ3kc+eoTKUmAkpJtbms8rBvYDJ0cFr2sq4gJ/9Ld9PCV+GF8ay4TmOUVyFoQbMGfbV/sCMNUfq6k37Vxyjoq5+ABdralKr7OMCnjv6YM2C1PlENpSsZsWgIKGqbXObFGx5r7U9uKaMQFIp31Ugymi9sYeJRk1kEi4iTeA4o2QuMIc9MrjOvaay4cIOGJ4bLyugcWmyWScSieZOfo424NqjtLxaPKcd6OOmextudO61rPKq6upqmLjP01PRItH42auoErv/I065n1utCD/dr0uvs+y4/peVjOw9ARaXBqOsIXDCjF3As93hujpA4ZB7GBphK8ilNhDrnTYBFc+xLqn/lDD9Y/BZGxTWD/USVr+HctHvbS3faNVicB6fQXZgetUPHZaZoih4LxSF9WnNVhN1PHZuGBhdY12GWdVig0f4ufPCbKp2Dqyz+2XB4R6uFGiQkDFPiroa4PoK43PsiupjeZfN6lYEUPemCeffe/+JaJpEQbn7XQ+erFavCa2FsxnEJp3+ZaU3aZ5Fb+SFT4Roml1s9+WtWi9jgKPmSd/t12/X66Yk7TBbMa4RE49K45YBW94WbACql2p827Y0m8XCGRrrjIgyUxbZICptE5rvG6V17qb4jxYd14TanmNTrkVS5vUON0sg6qm4+99iS63O3ZQe0iS2ernqc4i26+iZimi3WokhKgNUp7UIgsjSuxEVg0H39G/bdXW2mgpifL66dIbg+kbHlibbOe3fdzUqI7/hRmO46fzq7Eq7sGRM2pKja/Ux7tow6LzufNrZKuXr/R1ub0YQEt7FbZcfXL+4G8Uld1Q89eH2GvWwgGUgBQewEv1w4YwlXVwXb9a1roKj2UXztn0sQDZCFMajc0Kp6yQb3ypEpRDB73ReZwCvPcclQH9jYHMwZWdHTs+H0ClzD7vRdwroXnu1DctMWtRjOI0vKtnp74TX2nLHdQajbtlxvLRp21Y4o+K5D/VVks8dN7BrWklwmkbQeuyjpT210GnaPBmrHO9b9hw4YpA1RtKNVCYjJDI1bM6Sktj2kX21tirtOgcz9trNZNt50l+Cg3L3nhPw255YjEWdRRpPIMK65Se1VGknh1a8epRLWSMIuAHW3de6ZAhm83ZXCdoqjnuvW9RWNUtEUgdawQY6sK5ai1HGEozaZccLvG6xWzBl9JJIrvIrBAdxRdE2a+aasllVsNuQFRqZcp6a78xEkYv9V8WrmbRSxxiXro48w7pxHhAPMBMxlm3OP1PgYcyNBn7xkHDVjtuZQ2+bWTtNFSceQM2Zs92Y2aQAb68uyxSvcgOxx1BrbWdcE42Gael4h6sw7yXp9boh20ARDuZQRndUbiD2GM26Ck8Q1U9t+Xjw0C8hDLWmikP4m1FpVWi1Yib9Qk7ZBfmtc6owVuN500u5wv40ZBHpPRanhqXDH1YbvdF6Xq5dJ8xwdrAHOFRuimM3NXILj+GbVfEAVI00v8pxyQZTnWCiDHdWnQJSmhzt41pnZz5wKp7f7EfnOHtzKfE3DDT8xhhbODb/0COw4MXB52RruFNmZVufet56c212hE8yTb0hGyPgNUOZu5q1qPCV9ixoFWao+jBOV34gCBbzLRDYOk6dsZ5mnAALa0yYx4LiUC0m5xuuI6wF5uoLVTlarxI1ORwRIlkTJvVrGq9hMnrC3Qlb2H4naB6K+ZYN5Me4AGWl/phiNKZNQuo1bMlEBF3Mk+t26W3zxUiT5lODdSCDfoFtt7XxTWUTkrwaPYdtZrnUHn4aJ8Wz1yxgp1aAkrF1J86joWwiyKd2TAD70ECQ/U0L1k6HF20LvwAf3HUnQshrxJLFo78FLp2b31Z8+c0rIqEXOqsM8alOkMF2kLzXpBOHrkQ3yoMK3Srlpzp1ox7Dj9kSpgMBPdk04CmEZAJP73FrlLrbsbQAd02a3PZBUGty39ZXe9Jh2pOLsODQceygEuKNGKfOpfsF1wC7aWDuWWbPHVBw6qFs1l+3IZiYcR5myx41XfpUsApo97415exhvzA6Xhjzgnz4BhGbbmrXbeJ2cKxtHZMN4WeYBSpkL2GHOmh8ftm25zYqMzNjNdow2Oi+7evfeim/fIFmbZTteGZb8Vjgt/zkE7AzMtG4NK9kUQ2/qE+rls8/0mq8BlxpEwpetsGem8/BjKYbB8jHRu0gelkZC+XdlQxpeHP66kaRYOLRjG3OGoIm+eU43pR01YTXlR9yD4LjJZOxum7XpYOmfS8CHMSC+YnZiIIg1Nqdr5ESPzf40qz9uHiaQrHaYn3dkGauqPwzETlt5x2rMFSTTWhXUZmK1GIHKHUeMz2HsGEvYATnOgGNYgx5sbtOV1uWInCTinMqbhrZARPOtBKK70dSy39v+tioKF6VrGQ//h9fbhzwzSZxkGcYLbyu093sZltXFQq/Z/VSRo0EgZFm22PC6/lK9fW7YAxoXhTQfzwn8CI/oukr/zcS5MVsfxuW11uFXKv51jKsyBnRIkhOHJanYCYzmIzCdmn1kBcZVXVcyw8Qjul+LwtNfHi7VVjvlzhfvF4uvePulH7Fz0IyuLaZLLReSUuxIzWKoqsrgv3Pz8VyNIPhKr+PFQ1N00xNTnZpVlw93AaLMNjtlsvl/njArxC8SJKY0XMrGANMV5618Bczb72b7oL7VwTS3Bh1KeroFstWc99Aj3nHlS73azusYhy9bTjXXdONAj/wzqvVGR7D8yVddzSNGVLj+pc0vTNyicLS4zGNTmnc4Csq0es+H6xtKro1rbr6/UIxTce2bRPBcRyNo0RR5DslitHrtkZSX/kwLFFUVdVQRf5VdMUgls3LHneivI6dew+i1z3NS39Jfv9GRK/bxrnX/Qh+A/PXPZBT+ft687JdnFtNXn4SpNftb1j13IA/A63+RuGN0XLC/2PgvmwHv8FA+HvPz8VBVTyCph88JWQ+GfGQ7AtlM/21B+l1R7xJwSuf/TJUAlg6b37eVy9QTy+ZfSLBSoDE88cewGzHvNU7nCUV70Ps6c1pw9+CeUZl/aMx2X4hx7M2K/MPWNco3hdk/eYAyzkz9Kv6R/tmxo1ZNK/VJuFdYUTot625+okPq6bseM0PnEvbMe+BIMWdslAX+dcM7LUCLUpJD2gpvWpEoy5YxkwaQ36oM4L4tufHVUHUkubY1Jdftzl8I/CCswivKwR2gcwg/IKdcQxjb5OHi++kD5FLhiHPyW5kXbs9q/3FNgyVeYep8YbhhJdb72kVmdz7n2RcEzQl2q7rLm4dg83Kd2S563hXBYaybe3XaXPiJLlyyab1HwnBVBRlvklP/eI68cNb+gocmpOKH7amIv+xXD2D4diOuScaUEtJVxyVo+naM8nJoRPGtm1FyaRysjXxbSnvK0GJyaN29dl073mbu5zOh9PMX0jz+RzZoq4gC5QVx53rjumiV3QdvbE45Zp7R2+vaH8gMW8FikGu2oxO0+n0clnCUxx+pjGCxSJykI//L5SlHnieE8U49jOqKpuOoqBEQHVMzWAYzVbRywL/R5zsF1988cUXX3zxxRdffPHFF1988cUXX3zxxX+Gf5SCCvwCyETFAAAAAElFTkSuQmC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5368" name="AutoShape 8" descr="data:image/png;base64,iVBORw0KGgoAAAANSUhEUgAAARsAAACyCAMAAABFl5uBAAAAkFBMVEX///8AAAD39/f8/Pz19fXX19fx8fHt7e3m5ub6+vrq6ury8vLc3Nzi4uKKioq4uLihoaHLy8u/v79OTk6Xl5dtbW3KysqlpaV6enq0tLSsrKyTk5OLi4swMDB3d3c/Pz9gYGBWVlYeHh4oKChvb28UFBRlZWWBgYFFRUU5OTkODg4kJCQ8PDxSUlIbGxtJSUnkpYq2AAAS5ElEQVR4nO1deb+pXBS2SkqapVEUkeHg+3+7u4uydwNNHOf+PO8f77mEWq3xWWvvBoMvvvjiiy+++OKLL7744osvvvjiiy8qwKiabSKMfvtEPg3yFDJstN8+mw8C7SCJ+IamGcxwMDAciH77jD4GzhqOCo+9wMBXcxLQWwCdIl+bbYa/czKvhxBeZjZT71g6AJ/Kv+hAzU//OehXl7oV6hyMRFN8UQS331P6EAgBgESjyANgPz96DkHJqxwsej+vD4CBNObmSRXQnx09OUDBoBBYsHo+rU+ACphAHHCeHO5WHHG60D2e1GeABkJXTqVaccdwDeVvbOH/y44D0n0wT7K4yvf/Q9kgixoTL1weK45eleSFwPZ2Uh+CRd77ymA+Ot6HSfkb/5/e0AX3QcPhwfHU3huXv+PD/5YYq7DJv7SpcLYJxKpQTXnHx07878EpJjTUo+S/UjaVb3wyhoLuVGceFzCufwSn3McoWdLVwvFKlSuufOODESWFUtV5s6vUgH7Av79qW5drgTXL+5AF8INShFVvfCz4KfxojChVFYJMZglTuMUn1vaRUHa+vzUYFXY5J7IArvybZlVvfCx2oCT/1yo0RwXp9heqM8Gk45IA4OKm15mvrunLoTxSj2Dax/m+EW6WxFrlmZlyv/YdEoqnIZ2ReMw9+Vvi+BGQ/84w+WsUBap90rs8LKcQtnd9Gu7B2yDxkEa0IDM6rYqJUOQ/FsEZLK5KUBasiGTWRJoT5g7QSX2LoBi6xo47m++f1u8fhgijqtQyZma8xGWD1EzJHzEjZINq9rzH1ZKIdoAjiPVPTNAl9CH3N1XNx+NqMQFGXmKNy2Zfkr7NCJsSc5QfrRwAAi2+RvY8o0acLEnSUxnxi1icew9A/7Uyg4UdZkdlxMzQwyrHHeyK3zEjSksJZPxNx4PDHCnSfBCL7YrVGi5XcY44rkwx6Nh0dVVAJh8CWL/EwBuEHpQlrjzcL/0E+6JHojxCUYAwHJQSRdnHLViFDMMIQ0oM4mJV9ZFKraVCYSrskVNLDVOYAUy13+A2SGkwRWcyYDeHVKtRflPyFSSTJeKaNdrBhcUOvIuNQdq1BfAXugVz8vsmyJyOuKrwcT4VvZ9NNcmuAewLR9C71J1Q69LscA4ic39dx4LRZIlftw5YAKPADcFP2jku2bUSkC7lpDUY2kvYPKSMXgGd1JRFMf27xykF/LKvsIBDjiS6eRm4+3buiIf7GS6a2FLTN2lC4sjT+GVptYZS8QZRrg9EpCroxdwEyebmMJalIXgYVwKcgvR+BWCrcEnfEADPg5GvwcXuwDa9KQoEtmyIaqI9JlR2eJDevTc/isjr5bLa6Y7pTW+M0n4cckI3d2NI4VydZbLmASdO0W0nYjFGJcJmns2hTKtFg75xCbMHl9I75jlFgZ/CIaebbHYljnoQp81YE1iA8+0v8YCLhs0lhObdfzvIthgtgbQGMgHII4LlGyt5I6coeqGdn/piE9ZloWJCZDxhem3jM2EAEvkz1CoT1QTumSNy9g9FE9vfG2kO9qam6km+/btQKPrJyVOQsn8k8LiEio5UbXZEYGdyFhXeI9EF+7z1nDNl4PA2foy/yUZPncmioDhBIhumgnwBjKwZe6n8TFjiB11IfYjglKqgj32tCJvnLRqG/OZXIpUNm8ZeDvKhajSnxgemosUt4/oRpOpAH4niQyJ9qA2HNGRtwcsMFZ1CMRAU4bxtGIMHP/k/mwVIFDQKPjcCB8rnijZYqSplroekcJCDxi1KhSyJksC7v76/ncozLB43DvsD5d302M8uZ4FyeRM3ahllquY9b8EhE+zPMf1UgMeuwQ+ReyPfk75JuPcQl9NDnN7VOU45ighzl6OYIJBcXaTGSVw92uMKtbmrAMp7d2lROfZwrmNGKNFdQZFtYSLEtOkZ+HelOWlfhEzVKDXyzrd8bGnHd9gv+7CWeRvuB5ZZPU1UnzbBgtD7LLmzCc/283ziKYP7pj7XLHUYJ8gxopTIGJqqJnnzuYTnHMQpsyny9IBNWJb7pxnMqapADIcG2T1niI5YVEarVeL8nr66noZX5cEgn1JSnw9iJ+ujCtIL4gYeSXVk6QvKASOMn7mPSFIHPK47hej4EMx7YlWm/yj/rfpBpsLbuOiCeF4OQ5N0FbSX5iCqB7jIgyyS0QEesJ0ntUIB0lusisu6SRxUtGRRKl/qC0arqmmK27gkjXy6eg8/zBL5YQ1lh0NR9vBSQ21cYVOr0gKmb9zbTxz4ZQeMj+XxG5lUZa7moiTJQR7sMkKe5JokDJFPcrms4sZDDTTPWIwC/9U/xgFMM5YiTQQJcBs4FV+NYT2YNKacH4BtXEHQ66WhKQrKEZIfEgTZcRwbLw5OZT/7DNsm/Zx2iMDH/sXDJR8AZCCOSCEmsxecKdQIGHGfae0tqroFNqxbNKF4rNp4CfhZbrSEW4OG0/7MtEjeImUzgrgVd4VV48LYCcXokWXZJemdWFHgP4Nc6K/2ChQeLkZO+joct4ZwvV7GAtgVYisboeAzQ3mL4s0YRrucn7aPJslISgJfzvv7n3LK7DlCqLWyohXGfmlGMzRRPeWdgiC4IFMohlblAGuXQ8aoD64SPG0eaw4nrWLiXGdELpGRT8gyas05sOVkWx+gl+BV3PGJEFnIaqaWUWirKd51BMeBbKxReHjj+TCmgZ201BopSDwBnkJXzds+h1aL02iDWQk1jGNcvCmMhJyMHssLb8PxML2sjmelVHvM4qoi5OR2mWHtGpRRBfgvilVWc12OQ9N1ZJLCE2Ut9SUlBoo+4hcJXmOVJjRaozIqD+41g2B+VRJcieERVmlAcbHyIu7bxYJi/UJyO/KqWirRzRym3XJ/6xUL+Xx4Hl1IINH42T/Od8pTOGel0DQ3kc+eoTKUmAkpJtbms8rBvYDJ0cFr2sq4gJ/9Ld9PCV+GF8ay4TmOUVyFoQbMGfbV/sCMNUfq6k37Vxyjoq5+ABdralKr7OMCnjv6YM2C1PlENpSsZsWgIKGqbXObFGx5r7U9uKaMQFIp31Ugymi9sYeJRk1kEi4iTeA4o2QuMIc9MrjOvaay4cIOGJ4bLyugcWmyWScSieZOfo424NqjtLxaPKcd6OOmextudO61rPKq6upqmLjP01PRItH42auoErv/I065n1utCD/dr0uvs+y4/peVjOw9ARaXBqOsIXDCjF3As93hujpA4ZB7GBphK8ilNhDrnTYBFc+xLqn/lDD9Y/BZGxTWD/USVr+HctHvbS3faNVicB6fQXZgetUPHZaZoih4LxSF9WnNVhN1PHZuGBhdY12GWdVig0f4ufPCbKp2Dqyz+2XB4R6uFGiQkDFPiroa4PoK43PsiupjeZfN6lYEUPemCeffe/+JaJpEQbn7XQ+erFavCa2FsxnEJp3+ZaU3aZ5Fb+SFT4Roml1s9+WtWi9jgKPmSd/t12/X66Yk7TBbMa4RE49K45YBW94WbACql2p827Y0m8XCGRrrjIgyUxbZICptE5rvG6V17qb4jxYd14TanmNTrkVS5vUON0sg6qm4+99iS63O3ZQe0iS2ernqc4i26+iZimi3WokhKgNUp7UIgsjSuxEVg0H39G/bdXW2mgpifL66dIbg+kbHlibbOe3fdzUqI7/hRmO46fzq7Eq7sGRM2pKja/Ux7tow6LzufNrZKuXr/R1ub0YQEt7FbZcfXL+4G8Uld1Q89eH2GvWwgGUgBQewEv1w4YwlXVwXb9a1roKj2UXztn0sQDZCFMajc0Kp6yQb3ypEpRDB73ReZwCvPcclQH9jYHMwZWdHTs+H0ClzD7vRdwroXnu1DctMWtRjOI0vKtnp74TX2nLHdQajbtlxvLRp21Y4o+K5D/VVks8dN7BrWklwmkbQeuyjpT210GnaPBmrHO9b9hw4YpA1RtKNVCYjJDI1bM6Sktj2kX21tirtOgcz9trNZNt50l+Cg3L3nhPw255YjEWdRRpPIMK65Se1VGknh1a8epRLWSMIuAHW3de6ZAhm83ZXCdoqjnuvW9RWNUtEUgdawQY6sK5ai1HGEozaZccLvG6xWzBl9JJIrvIrBAdxRdE2a+aasllVsNuQFRqZcp6a78xEkYv9V8WrmbRSxxiXro48w7pxHhAPMBMxlm3OP1PgYcyNBn7xkHDVjtuZQ2+bWTtNFSceQM2Zs92Y2aQAb68uyxSvcgOxx1BrbWdcE42Gael4h6sw7yXp9boh20ARDuZQRndUbiD2GM26Ck8Q1U9t+Xjw0C8hDLWmikP4m1FpVWi1Yib9Qk7ZBfmtc6owVuN500u5wv40ZBHpPRanhqXDH1YbvdF6Xq5dJ8xwdrAHOFRuimM3NXILj+GbVfEAVI00v8pxyQZTnWCiDHdWnQJSmhzt41pnZz5wKp7f7EfnOHtzKfE3DDT8xhhbODb/0COw4MXB52RruFNmZVufet56c212hE8yTb0hGyPgNUOZu5q1qPCV9ixoFWao+jBOV34gCBbzLRDYOk6dsZ5mnAALa0yYx4LiUC0m5xuuI6wF5uoLVTlarxI1ORwRIlkTJvVrGq9hMnrC3Qlb2H4naB6K+ZYN5Me4AGWl/phiNKZNQuo1bMlEBF3Mk+t26W3zxUiT5lODdSCDfoFtt7XxTWUTkrwaPYdtZrnUHn4aJ8Wz1yxgp1aAkrF1J86joWwiyKd2TAD70ECQ/U0L1k6HF20LvwAf3HUnQshrxJLFo78FLp2b31Z8+c0rIqEXOqsM8alOkMF2kLzXpBOHrkQ3yoMK3Srlpzp1ox7Dj9kSpgMBPdk04CmEZAJP73FrlLrbsbQAd02a3PZBUGty39ZXe9Jh2pOLsODQceygEuKNGKfOpfsF1wC7aWDuWWbPHVBw6qFs1l+3IZiYcR5myx41XfpUsApo97415exhvzA6Xhjzgnz4BhGbbmrXbeJ2cKxtHZMN4WeYBSpkL2GHOmh8ftm25zYqMzNjNdow2Oi+7evfeim/fIFmbZTteGZb8Vjgt/zkE7AzMtG4NK9kUQ2/qE+rls8/0mq8BlxpEwpetsGem8/BjKYbB8jHRu0gelkZC+XdlQxpeHP66kaRYOLRjG3OGoIm+eU43pR01YTXlR9yD4LjJZOxum7XpYOmfS8CHMSC+YnZiIIg1Nqdr5ESPzf40qz9uHiaQrHaYn3dkGauqPwzETlt5x2rMFSTTWhXUZmK1GIHKHUeMz2HsGEvYATnOgGNYgx5sbtOV1uWInCTinMqbhrZARPOtBKK70dSy39v+tioKF6VrGQ//h9fbhzwzSZxkGcYLbyu093sZltXFQq/Z/VSRo0EgZFm22PC6/lK9fW7YAxoXhTQfzwn8CI/oukr/zcS5MVsfxuW11uFXKv51jKsyBnRIkhOHJanYCYzmIzCdmn1kBcZVXVcyw8Qjul+LwtNfHi7VVjvlzhfvF4uvePulH7Fz0IyuLaZLLReSUuxIzWKoqsrgv3Pz8VyNIPhKr+PFQ1N00xNTnZpVlw93AaLMNjtlsvl/njArxC8SJKY0XMrGANMV5618Bczb72b7oL7VwTS3Bh1KeroFstWc99Aj3nHlS73azusYhy9bTjXXdONAj/wzqvVGR7D8yVddzSNGVLj+pc0vTNyicLS4zGNTmnc4Csq0es+H6xtKro1rbr6/UIxTce2bRPBcRyNo0RR5DslitHrtkZSX/kwLFFUVdVQRf5VdMUgls3LHneivI6dew+i1z3NS39Jfv9GRK/bxrnX/Qh+A/PXPZBT+ft687JdnFtNXn4SpNftb1j13IA/A63+RuGN0XLC/2PgvmwHv8FA+HvPz8VBVTyCph88JWQ+GfGQ7AtlM/21B+l1R7xJwSuf/TJUAlg6b37eVy9QTy+ZfSLBSoDE88cewGzHvNU7nCUV70Ps6c1pw9+CeUZl/aMx2X4hx7M2K/MPWNco3hdk/eYAyzkz9Kv6R/tmxo1ZNK/VJuFdYUTot625+okPq6bseM0PnEvbMe+BIMWdslAX+dcM7LUCLUpJD2gpvWpEoy5YxkwaQ36oM4L4tufHVUHUkubY1Jdftzl8I/CCswivKwR2gcwg/IKdcQxjb5OHi++kD5FLhiHPyW5kXbs9q/3FNgyVeYep8YbhhJdb72kVmdz7n2RcEzQl2q7rLm4dg83Kd2S563hXBYaybe3XaXPiJLlyyab1HwnBVBRlvklP/eI68cNb+gocmpOKH7amIv+xXD2D4diOuScaUEtJVxyVo+naM8nJoRPGtm1FyaRysjXxbSnvK0GJyaN29dl073mbu5zOh9PMX0jz+RzZoq4gC5QVx53rjumiV3QdvbE45Zp7R2+vaH8gMW8FikGu2oxO0+n0clnCUxx+pjGCxSJykI//L5SlHnieE8U49jOqKpuOoqBEQHVMzWAYzVbRywL/R5zsF1988cUXX3zxxRdffPHFF1988cUXX3zxxX+Gf5SCCvwCyETFAAAAAElFTkSuQmC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5370" name="AutoShape 10" descr="data:image/png;base64,iVBORw0KGgoAAAANSUhEUgAAARsAAACyCAMAAABFl5uBAAAAkFBMVEX///8AAAD39/f8/Pz19fXX19fx8fHt7e3m5ub6+vrq6ury8vLc3Nzi4uKKioq4uLihoaHLy8u/v79OTk6Xl5dtbW3KysqlpaV6enq0tLSsrKyTk5OLi4swMDB3d3c/Pz9gYGBWVlYeHh4oKChvb28UFBRlZWWBgYFFRUU5OTkODg4kJCQ8PDxSUlIbGxtJSUnkpYq2AAAS5ElEQVR4nO1deb+pXBS2SkqapVEUkeHg+3+7u4uydwNNHOf+PO8f77mEWq3xWWvvBoMvvvjiiy+++OKLL7744osvvvjiiy8qwKiabSKMfvtEPg3yFDJstN8+mw8C7SCJ+IamGcxwMDAciH77jD4GzhqOCo+9wMBXcxLQWwCdIl+bbYa/czKvhxBeZjZT71g6AJ/Kv+hAzU//OehXl7oV6hyMRFN8UQS331P6EAgBgESjyANgPz96DkHJqxwsej+vD4CBNObmSRXQnx09OUDBoBBYsHo+rU+ACphAHHCeHO5WHHG60D2e1GeABkJXTqVaccdwDeVvbOH/y44D0n0wT7K4yvf/Q9kgixoTL1weK45eleSFwPZ2Uh+CRd77ymA+Ot6HSfkb/5/e0AX3QcPhwfHU3huXv+PD/5YYq7DJv7SpcLYJxKpQTXnHx07878EpJjTUo+S/UjaVb3wyhoLuVGceFzCufwSn3McoWdLVwvFKlSuufOODESWFUtV5s6vUgH7Av79qW5drgTXL+5AF8INShFVvfCz4KfxojChVFYJMZglTuMUn1vaRUHa+vzUYFXY5J7IArvybZlVvfCx2oCT/1yo0RwXp9heqM8Gk45IA4OKm15mvrunLoTxSj2Dax/m+EW6WxFrlmZlyv/YdEoqnIZ2ReMw9+Vvi+BGQ/84w+WsUBap90rs8LKcQtnd9Gu7B2yDxkEa0IDM6rYqJUOQ/FsEZLK5KUBasiGTWRJoT5g7QSX2LoBi6xo47m++f1u8fhgijqtQyZma8xGWD1EzJHzEjZINq9rzH1ZKIdoAjiPVPTNAl9CH3N1XNx+NqMQFGXmKNy2Zfkr7NCJsSc5QfrRwAAi2+RvY8o0acLEnSUxnxi1icew9A/7Uyg4UdZkdlxMzQwyrHHeyK3zEjSksJZPxNx4PDHCnSfBCL7YrVGi5XcY44rkwx6Nh0dVVAJh8CWL/EwBuEHpQlrjzcL/0E+6JHojxCUYAwHJQSRdnHLViFDMMIQ0oM4mJV9ZFKraVCYSrskVNLDVOYAUy13+A2SGkwRWcyYDeHVKtRflPyFSSTJeKaNdrBhcUOvIuNQdq1BfAXugVz8vsmyJyOuKrwcT4VvZ9NNcmuAewLR9C71J1Q69LscA4ic39dx4LRZIlftw5YAKPADcFP2jku2bUSkC7lpDUY2kvYPKSMXgGd1JRFMf27xykF/LKvsIBDjiS6eRm4+3buiIf7GS6a2FLTN2lC4sjT+GVptYZS8QZRrg9EpCroxdwEyebmMJalIXgYVwKcgvR+BWCrcEnfEADPg5GvwcXuwDa9KQoEtmyIaqI9JlR2eJDevTc/isjr5bLa6Y7pTW+M0n4cckI3d2NI4VydZbLmASdO0W0nYjFGJcJmns2hTKtFg75xCbMHl9I75jlFgZ/CIaebbHYljnoQp81YE1iA8+0v8YCLhs0lhObdfzvIthgtgbQGMgHII4LlGyt5I6coeqGdn/piE9ZloWJCZDxhem3jM2EAEvkz1CoT1QTumSNy9g9FE9vfG2kO9qam6km+/btQKPrJyVOQsn8k8LiEio5UbXZEYGdyFhXeI9EF+7z1nDNl4PA2foy/yUZPncmioDhBIhumgnwBjKwZe6n8TFjiB11IfYjglKqgj32tCJvnLRqG/OZXIpUNm8ZeDvKhajSnxgemosUt4/oRpOpAH4niQyJ9qA2HNGRtwcsMFZ1CMRAU4bxtGIMHP/k/mwVIFDQKPjcCB8rnijZYqSplroekcJCDxi1KhSyJksC7v76/ncozLB43DvsD5d302M8uZ4FyeRM3ahllquY9b8EhE+zPMf1UgMeuwQ+ReyPfk75JuPcQl9NDnN7VOU45ighzl6OYIJBcXaTGSVw92uMKtbmrAMp7d2lROfZwrmNGKNFdQZFtYSLEtOkZ+HelOWlfhEzVKDXyzrd8bGnHd9gv+7CWeRvuB5ZZPU1UnzbBgtD7LLmzCc/283ziKYP7pj7XLHUYJ8gxopTIGJqqJnnzuYTnHMQpsyny9IBNWJb7pxnMqapADIcG2T1niI5YVEarVeL8nr66noZX5cEgn1JSnw9iJ+ujCtIL4gYeSXVk6QvKASOMn7mPSFIHPK47hej4EMx7YlWm/yj/rfpBpsLbuOiCeF4OQ5N0FbSX5iCqB7jIgyyS0QEesJ0ntUIB0lusisu6SRxUtGRRKl/qC0arqmmK27gkjXy6eg8/zBL5YQ1lh0NR9vBSQ21cYVOr0gKmb9zbTxz4ZQeMj+XxG5lUZa7moiTJQR7sMkKe5JokDJFPcrms4sZDDTTPWIwC/9U/xgFMM5YiTQQJcBs4FV+NYT2YNKacH4BtXEHQ66WhKQrKEZIfEgTZcRwbLw5OZT/7DNsm/Zx2iMDH/sXDJR8AZCCOSCEmsxecKdQIGHGfae0tqroFNqxbNKF4rNp4CfhZbrSEW4OG0/7MtEjeImUzgrgVd4VV48LYCcXokWXZJemdWFHgP4Nc6K/2ChQeLkZO+joct4ZwvV7GAtgVYisboeAzQ3mL4s0YRrucn7aPJslISgJfzvv7n3LK7DlCqLWyohXGfmlGMzRRPeWdgiC4IFMohlblAGuXQ8aoD64SPG0eaw4nrWLiXGdELpGRT8gyas05sOVkWx+gl+BV3PGJEFnIaqaWUWirKd51BMeBbKxReHjj+TCmgZ201BopSDwBnkJXzds+h1aL02iDWQk1jGNcvCmMhJyMHssLb8PxML2sjmelVHvM4qoi5OR2mWHtGpRRBfgvilVWc12OQ9N1ZJLCE2Ut9SUlBoo+4hcJXmOVJjRaozIqD+41g2B+VRJcieERVmlAcbHyIu7bxYJi/UJyO/KqWirRzRym3XJ/6xUL+Xx4Hl1IINH42T/Od8pTOGel0DQ3kc+eoTKUmAkpJtbms8rBvYDJ0cFr2sq4gJ/9Ld9PCV+GF8ay4TmOUVyFoQbMGfbV/sCMNUfq6k37Vxyjoq5+ABdralKr7OMCnjv6YM2C1PlENpSsZsWgIKGqbXObFGx5r7U9uKaMQFIp31Ugymi9sYeJRk1kEi4iTeA4o2QuMIc9MrjOvaay4cIOGJ4bLyugcWmyWScSieZOfo424NqjtLxaPKcd6OOmextudO61rPKq6upqmLjP01PRItH42auoErv/I065n1utCD/dr0uvs+y4/peVjOw9ARaXBqOsIXDCjF3As93hujpA4ZB7GBphK8ilNhDrnTYBFc+xLqn/lDD9Y/BZGxTWD/USVr+HctHvbS3faNVicB6fQXZgetUPHZaZoih4LxSF9WnNVhN1PHZuGBhdY12GWdVig0f4ufPCbKp2Dqyz+2XB4R6uFGiQkDFPiroa4PoK43PsiupjeZfN6lYEUPemCeffe/+JaJpEQbn7XQ+erFavCa2FsxnEJp3+ZaU3aZ5Fb+SFT4Roml1s9+WtWi9jgKPmSd/t12/X66Yk7TBbMa4RE49K45YBW94WbACql2p827Y0m8XCGRrrjIgyUxbZICptE5rvG6V17qb4jxYd14TanmNTrkVS5vUON0sg6qm4+99iS63O3ZQe0iS2ernqc4i26+iZimi3WokhKgNUp7UIgsjSuxEVg0H39G/bdXW2mgpifL66dIbg+kbHlibbOe3fdzUqI7/hRmO46fzq7Eq7sGRM2pKja/Ux7tow6LzufNrZKuXr/R1ub0YQEt7FbZcfXL+4G8Uld1Q89eH2GvWwgGUgBQewEv1w4YwlXVwXb9a1roKj2UXztn0sQDZCFMajc0Kp6yQb3ypEpRDB73ReZwCvPcclQH9jYHMwZWdHTs+H0ClzD7vRdwroXnu1DctMWtRjOI0vKtnp74TX2nLHdQajbtlxvLRp21Y4o+K5D/VVks8dN7BrWklwmkbQeuyjpT210GnaPBmrHO9b9hw4YpA1RtKNVCYjJDI1bM6Sktj2kX21tirtOgcz9trNZNt50l+Cg3L3nhPw255YjEWdRRpPIMK65Se1VGknh1a8epRLWSMIuAHW3de6ZAhm83ZXCdoqjnuvW9RWNUtEUgdawQY6sK5ai1HGEozaZccLvG6xWzBl9JJIrvIrBAdxRdE2a+aasllVsNuQFRqZcp6a78xEkYv9V8WrmbRSxxiXro48w7pxHhAPMBMxlm3OP1PgYcyNBn7xkHDVjtuZQ2+bWTtNFSceQM2Zs92Y2aQAb68uyxSvcgOxx1BrbWdcE42Gael4h6sw7yXp9boh20ARDuZQRndUbiD2GM26Ck8Q1U9t+Xjw0C8hDLWmikP4m1FpVWi1Yib9Qk7ZBfmtc6owVuN500u5wv40ZBHpPRanhqXDH1YbvdF6Xq5dJ8xwdrAHOFRuimM3NXILj+GbVfEAVI00v8pxyQZTnWCiDHdWnQJSmhzt41pnZz5wKp7f7EfnOHtzKfE3DDT8xhhbODb/0COw4MXB52RruFNmZVufet56c212hE8yTb0hGyPgNUOZu5q1qPCV9ixoFWao+jBOV34gCBbzLRDYOk6dsZ5mnAALa0yYx4LiUC0m5xuuI6wF5uoLVTlarxI1ORwRIlkTJvVrGq9hMnrC3Qlb2H4naB6K+ZYN5Me4AGWl/phiNKZNQuo1bMlEBF3Mk+t26W3zxUiT5lODdSCDfoFtt7XxTWUTkrwaPYdtZrnUHn4aJ8Wz1yxgp1aAkrF1J86joWwiyKd2TAD70ECQ/U0L1k6HF20LvwAf3HUnQshrxJLFo78FLp2b31Z8+c0rIqEXOqsM8alOkMF2kLzXpBOHrkQ3yoMK3Srlpzp1ox7Dj9kSpgMBPdk04CmEZAJP73FrlLrbsbQAd02a3PZBUGty39ZXe9Jh2pOLsODQceygEuKNGKfOpfsF1wC7aWDuWWbPHVBw6qFs1l+3IZiYcR5myx41XfpUsApo97415exhvzA6Xhjzgnz4BhGbbmrXbeJ2cKxtHZMN4WeYBSpkL2GHOmh8ftm25zYqMzNjNdow2Oi+7evfeim/fIFmbZTteGZb8Vjgt/zkE7AzMtG4NK9kUQ2/qE+rls8/0mq8BlxpEwpetsGem8/BjKYbB8jHRu0gelkZC+XdlQxpeHP66kaRYOLRjG3OGoIm+eU43pR01YTXlR9yD4LjJZOxum7XpYOmfS8CHMSC+YnZiIIg1Nqdr5ESPzf40qz9uHiaQrHaYn3dkGauqPwzETlt5x2rMFSTTWhXUZmK1GIHKHUeMz2HsGEvYATnOgGNYgx5sbtOV1uWInCTinMqbhrZARPOtBKK70dSy39v+tioKF6VrGQ//h9fbhzwzSZxkGcYLbyu093sZltXFQq/Z/VSRo0EgZFm22PC6/lK9fW7YAxoXhTQfzwn8CI/oukr/zcS5MVsfxuW11uFXKv51jKsyBnRIkhOHJanYCYzmIzCdmn1kBcZVXVcyw8Qjul+LwtNfHi7VVjvlzhfvF4uvePulH7Fz0IyuLaZLLReSUuxIzWKoqsrgv3Pz8VyNIPhKr+PFQ1N00xNTnZpVlw93AaLMNjtlsvl/njArxC8SJKY0XMrGANMV5618Bczb72b7oL7VwTS3Bh1KeroFstWc99Aj3nHlS73azusYhy9bTjXXdONAj/wzqvVGR7D8yVddzSNGVLj+pc0vTNyicLS4zGNTmnc4Csq0es+H6xtKro1rbr6/UIxTce2bRPBcRyNo0RR5DslitHrtkZSX/kwLFFUVdVQRf5VdMUgls3LHneivI6dew+i1z3NS39Jfv9GRK/bxrnX/Qh+A/PXPZBT+ft687JdnFtNXn4SpNftb1j13IA/A63+RuGN0XLC/2PgvmwHv8FA+HvPz8VBVTyCph88JWQ+GfGQ7AtlM/21B+l1R7xJwSuf/TJUAlg6b37eVy9QTy+ZfSLBSoDE88cewGzHvNU7nCUV70Ps6c1pw9+CeUZl/aMx2X4hx7M2K/MPWNco3hdk/eYAyzkz9Kv6R/tmxo1ZNK/VJuFdYUTot625+okPq6bseM0PnEvbMe+BIMWdslAX+dcM7LUCLUpJD2gpvWpEoy5YxkwaQ36oM4L4tufHVUHUkubY1Jdftzl8I/CCswivKwR2gcwg/IKdcQxjb5OHi++kD5FLhiHPyW5kXbs9q/3FNgyVeYep8YbhhJdb72kVmdz7n2RcEzQl2q7rLm4dg83Kd2S563hXBYaybe3XaXPiJLlyyab1HwnBVBRlvklP/eI68cNb+gocmpOKH7amIv+xXD2D4diOuScaUEtJVxyVo+naM8nJoRPGtm1FyaRysjXxbSnvK0GJyaN29dl073mbu5zOh9PMX0jz+RzZoq4gC5QVx53rjumiV3QdvbE45Zp7R2+vaH8gMW8FikGu2oxO0+n0clnCUxx+pjGCxSJykI//L5SlHnieE8U49jOqKpuOoqBEQHVMzWAYzVbRywL/R5zsF1988cUXX3zxxRdffPHFF1988cUXX3zxxX+Gf5SCCvwCyETFAAAAAElFTkSuQmC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54" name="53 CuadroTexto"/>
          <p:cNvSpPr txBox="1"/>
          <p:nvPr/>
        </p:nvSpPr>
        <p:spPr>
          <a:xfrm>
            <a:off x="2000232" y="5357826"/>
            <a:ext cx="5084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5</a:t>
            </a:r>
            <a:endParaRPr lang="es-ES" dirty="0"/>
          </a:p>
        </p:txBody>
      </p:sp>
      <p:sp>
        <p:nvSpPr>
          <p:cNvPr id="73" name="72 CuadroTexto"/>
          <p:cNvSpPr txBox="1"/>
          <p:nvPr/>
        </p:nvSpPr>
        <p:spPr>
          <a:xfrm>
            <a:off x="0" y="4429132"/>
            <a:ext cx="52149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1200" b="1" dirty="0" smtClean="0">
                <a:latin typeface="Arial" pitchFamily="34" charset="0"/>
                <a:cs typeface="Arial" pitchFamily="34" charset="0"/>
              </a:rPr>
              <a:t>Colorea el pez en las que aparezcan los resultados de la tabla del 5</a:t>
            </a:r>
            <a:endParaRPr lang="es-ES" sz="12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8" name="47 Tabla"/>
          <p:cNvGraphicFramePr>
            <a:graphicFrameLocks noGrp="1"/>
          </p:cNvGraphicFramePr>
          <p:nvPr/>
        </p:nvGraphicFramePr>
        <p:xfrm>
          <a:off x="6072204" y="1357298"/>
          <a:ext cx="2786070" cy="3000393"/>
        </p:xfrm>
        <a:graphic>
          <a:graphicData uri="http://schemas.openxmlformats.org/drawingml/2006/table">
            <a:tbl>
              <a:tblPr/>
              <a:tblGrid>
                <a:gridCol w="199005"/>
                <a:gridCol w="199005"/>
                <a:gridCol w="199005"/>
                <a:gridCol w="199005"/>
                <a:gridCol w="199005"/>
                <a:gridCol w="199005"/>
                <a:gridCol w="199005"/>
                <a:gridCol w="199005"/>
                <a:gridCol w="199005"/>
                <a:gridCol w="199005"/>
                <a:gridCol w="199005"/>
                <a:gridCol w="199005"/>
                <a:gridCol w="199005"/>
                <a:gridCol w="199005"/>
              </a:tblGrid>
              <a:tr h="272763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35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2763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25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2763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2763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2763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2763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45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2763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50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2763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2763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2763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2763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6399" name="AutoShape 15" descr="data:image/png;base64,iVBORw0KGgoAAAANSUhEUgAAAP4AAADHCAMAAAAOPR4GAAAAilBMVEX///8AAADp6en7+/v09PTc3Nzw8PDt7e28vLzT09P4+Pj8/Px4eHjW1tbf39/a2trJycmKiopERESbm5uSkpKoqKjCwsK0tLRqamoqKiqhoaGurq5gYGAYGBg4ODhZWVlNTU2AgIB0dHSGhoYfHx85OTlAQEBkZGQvLy9SUlIkJCRISEgQEBAcHBxcXG5bAAASb0lEQVR4nO1d6YKyOgw1qGwigqziwqLixrz/690WUFkKYmXxuzPnx/3uzKi0Nk1O0iQdjf7whz/84Q9/+ENH0IOhRzAgeABwhh7EUGBtiPjVVRx6HMNAADiJIweYoQcyCBwAHv3DgTb0SIaAD2c5/h/YDzySIWCDF+/5qQ7esCMZAGMPsMGb8WeA4+9T/TeQ0H9NNHl1OvRY+oeL9/vkBL9T6wV47RWAYDL0SIaABu5oZACshx7IIDDhPB7pcP2dbEcG4JDRD8dDD2QYrEAZqXD7pbNXkbZ3YDn0MAaCADe8+X+pkzc6AxNv/t8JDRy0+edDD2MgcLBDSv/3cfwUNswVuAw9iqGwAHsU/dLgzgh7OqwO1tCjGAoC+Ayye78VG5h4v1f0ZQjm4Hf7jIlg8lmY38MwfJCXbRMecTKZCI6maeoOKqCz7T6SEpPIU0Bt57Pk+VzQgiC4PCYZ2giSowgY84XMTFhGngtz3YPvULYW8C58xvVZ3rL05e78c5+0pOv6mmFZtiZspHzHMZoLC9Ap3jfmOGat60E6420Yejra1YvGH8Cev4Bli6AG76n9iSCY0um0Sqa9DALfXCxkCvmRv8C/RrKPOF8jiPzauBxSCf/ZO445ET/aNToon7z9M4wZhhFH7koHofZ1M4YR1L2dLrbnrk1TbmkETb/4tqEYlwuW3q0Lm8tP9csUx3XPybx935DllslRALN2P7AJmD2ez1k3DMPxQMWa2sy/YjZTDC2ZNkSSYTTXZ+/BeiF4HWDiA9zWd/Fdgwe6i2bpp79hZMNPBP3iqorSBTdhHkvO9W77hAjczGJu4AbIBlmIhfgTwXKXsWCoqsB0RUs5Gx7Pn1CZ3A9gJbkLD7jb9Bh/4cb6fKdZnTo/DJI9/WkuNucuH1aCBT+5k1sOfh7Gh4fOvd6FhPRMVqw20PETcxCKwVwGrfhjtREN6zSbjb8BqHnZ6nX6LEDBYqPpe5kfb53txdkcLfzOKP661+mf8vt+FPsdbuZHcdWNJVroiGT4hI/uc/oKbOJ/x8rjIE9De9E5PxdlDrvWHytrB4ANTzo8HO96nP4SEiuON7y7V3VdVW9Y3XsZ5i1BuxSH0ZCP4Fpkx3e6Ba/Vp9Vhes9Um8m8HyRRmIsv5eNO0za1n+wgGrGptKQC5pS9sV6/4NfOiE8OVy09TlyHSLDW1QEPJIS82R/vaXaMo0MrKV1CgFiEUcscd4B0TtjXseq8Gb8229D9xu51Ztw+3otmX6xfaTYv/vPpI2u6LFrYEmRYxZuvF90v89Kt2XNamD5vNwjiuCnZtjoP+M712HWPGr24FeF/DeFOt8aHTr0eDjEb2GlKU4KlF3lxN/Aej+ky4KdskPeuxU9ym02/NcNXi8UzysfBqaOHGIht2vdYerPpM20Nhl0jWFWkxs5sMbsT2zfRAVbOM7LQbPpGySuiAvZtAYfEdeIXwID3/GHRQd0EjqqEZtbN0BodZhzbsENTNPlAYMaMtYMVaWlVyMZWl23bPsZGpregUZQmKkZp46TbzOSE74H0rcMh+1PLto+VAE4lx23ahF6fW9iHFmTXdk2YfyGTRmjVy0aWziXZbji+fKvTwkk38uNyJ5cGFG3JBA75XQnt+BkY8wOcycRFfenKCxB9nNEsQvExfhplyQwkE/RanOG6bi25RK8uRJGLwyhicm2BgQTl57v52U2z4oDGu8dOQivJxOIFdtWkzXshY2ELJTxT0j4+59y689PmL45wmI9wikAb5lb+qZWiOXg1fxW9uIrrQ7gkl4HZZnTd5vkYtPQ++sLg1kpenfwqXYQgmA+Iu1d7o9kQiDGVxWNkE/vxiukOrgJSBHhQ0ueJdfJLEZpA5eZe/LQS5KuKlKL5u2jniQ7AJeWB6H+DEXeEK36H8PG+m2zBfPUaNAqyVdDaKd2bVaarsKc0BShV+gza9QomBelOOH/qablQOkMpwySmkwlHiFrxOtc18ifvJUkyxfsLsbDZT3nVPkxzcpopLkRK7ELwdX7Bh9sfPfyO3baRAeNueBdOr3B7pA9wn5l+BlbNGAuDJqs/9QzjnAE2LUU4Fs2WALFiW8T1klkW7n2U5+I3Zyz8CpmawESwNstMXsfnUJsEynCJMD8anwpq2HqtuarBvlWLofhRmrezVduMNJ0beK5I+1wmIzmCW36fsJ9keTX63rMQBUVRWg5qzl87TGPE8IzY6JXcz9MHXn8UU01zwCzBEV6DV46bsoIjM5rZJP7B00u/kJCqI/kQvS+8zFGVYnaxOGDxL2FCH2VMo9Oigh6w2g/0DZgvmNP8DOdFbPKJcZc9RLTW9xnGFHkkWT/+ELtgU8/bNYhDmjYQhXyMSwAoR83mY6WmjRR7YPbcgqHC27n/NYQVml1Z49/fjKgALfMpJUeKAjZtrtFn+xG1TnUhibfHMeEhGgcjVgoND2JKUEiEeYrTiba+2W5B/tqRdGKKrwjVmdHcJZF4iSz4iLPFv3coQ356BWHkrNMVINSV98K3YuUenqCPWyK5Wpa1q1QdrUZrfprETt6S9MnMGcJ4gAyl16lC5RKPZQe7mkubb2YPZoLhVtezauAzo8kiKMvwFKoOatlN4mWaQI4o8A+nd9ogFk1CzfSTzzWwMoSDb5hspWMxm8kG3i9wVSs38f08RljBMpfrLVZGSTHJZeMxksXDf/5eangGX8Sr6WMwiraJ09iutr93BDkGk/yjaHspzmi+uvUb5amb88RtvKw4Q5nYyezY8N4IrTCqI+zuoobz7agoS5Ppx+AYU9+fSEWFK0l1ZO6Vt54xTVl/Fe1esr9ibuHGJP/apCHiaM9DHG3Q6VoGNZ7+E4xi8lYMU2keZcxa5ukVojhVk5EqeNzYhiQCpQMxEiUGWUswhduILtpKMX065MIZM1wTY+P8yB1RWShbCPE3O7nAgWQq0ffnZb75G5L86LunH2xzP4oOWt+jTt6wQRrcFhKzV4KWNx977PGoVKpf72v6auOIlIL4hpy8hWjNuRB+Et05RbpI0mzcMQspFJraIbOv6nu94VmcKKWT5lx8ilUGH3dDxUCGcYNLpy54CqcdTcCP66sYWm6mmpWf9KgRCb5LmlDwaAs3jw2oKMbbQ6MLeDF9ZYYyTc4SRPsu7xUaX4hgmbILMUsf9HgDvI/e6sHYBj6p+QPLeOknHlnw9YydzJ46qrCjPObeHF6/phW4r2gppnmJKPJApDr4dOthKpQMy5fou8X1VhLzyiW3Uh0Wa3yS4BuxgyNL/h6/bPtMId3kiorew7qfTNRX02fdu0pjQlgRhoQYUGTGsZ2Y3z+TWsaXT8L8yidHJO/Aq5s+YvCbhOBYZOcW/drFLzggS4VezJ/vZn6y++iIj+tJ99U1uJk+mpHkufwDrJ3KhhbTPUSM7nqPOXyYURb102+sJjsI6XM7WcvpgRjVQaowofjI2MW/ECCl0PPoU8MtUbHFd+FUblAligO5GBrR/5tsHkzHKHAnsyIC+AZ60X1mVTvHSfDIXeY8iAguEB89vbtd3kNxKIMcWdBGCd+BWUpYTIG02DHdFBaxxfPMzvQ+XuT1R0BOen4TbSSl1cMCcv4JVnmphWdtYotn9L3dnlO0s/6ZeINTG4WMdtfExyfLqOg/M2OUKBe/SMHaOQLEZg9C5WtL6aw6dHqmxS5hR5JRJPe79FuZScS0QqTwl9l37jPeqUJmhhSYdtpYXCDTmHn4HL9ySD2dHFIeaPq+b8ZCvoDr448O9aFmCVxbTddIWBNXCev7ILW34z3R3KE3Xjh8sh03RDFxe7jnjAPYtmeuvO6cPp20SjO0dse7LkQePCGMz3jx0iOduZ+NROQDeZnsycmy1daw3TVA0kirZP3A9r6JRXKkW0tSCIW7zsQVNtFdioSWb4DorPrSJFSjCGGm/YwZkbLop+dEZsYZ0eG4u3422klhz4yoI6ePKbU7iVv8SPeJsDZpHbGoJ0yE1Px5bBPd4Y/QUdOZTTGMKp+QUD8Gj5bRK1tE8wdWiV6QCeUNcgib1lvBt5GOX8aiEIRhcFuCB/sTdiQhxnmbd10glbWmWXEm9hmkZunEb8LOif4USfrtuZWRygvK8Tlk7bz7mzgIi39W27P2WTg0JXjcq/OR7OLjeujLc+jI8i3LXoC8zB7k28Wpsh6JGLeAht0Z8lC39X/nn7KNTB1sntPFNzeViebMj7O171gUbbsCXTVEntHsKOuFyGip7C/8fOr3FNcAlOXe3MIZH9ooe32K+WBYcBL1tu3dE2OaQmjuhatwxHH4uYY03Nl4+lSYwNgElodvs0LkS97GJPekSHk3HDkAHV76Q+XzhvX2YnddSzjxPduGBWs8QmrXDC3tCcsSi9M32bWHezRnX9Cd4MeQaKa/r3/TEfe3yh3gx5XxBNXNX2OfZoSXISE6jKJknXC1O8GPYdK023qhMK8+m4uhLpDYrwj0knEf3E8gujLcLT3v7wxTmmNusVZhcrkFm5lhvr/Z40P2qdxjhKSoqwmdX21Jd8wd1pWPspnpyyruBEISMGt7l3v8A2GDz/zPY9mvEZYYVgPUs6VD+o2yDu7wppF45SLMBbm25c9jriS/oHV4NJWQ09p1OSPDwM11NPctuRUTs8l4fyOsf0vuX0sVoi9hUKX41G7KY2TjWrerJBAdChEZOy+jO7mgxPGRsT/304eepyoEDeoyFo64+Y1RFURG3u6j+HV2iXCv/rDwWj6bt9ktFlSG1aqTmV2NOkFOwOERAWW2sM16gwnwWW9/dTVUEQ+mjveqlUenZjbehbtu6mKpf7twBbvHK1jockLDmoirVUGlcLAvU/Y8JWo3tefbN+iOeupyFcnqRED+npRZ6gXpHEDekYs3uoNG1XSorp0TiRTO3Ye/J/D8PJ59mW/2Ze4yaJh0WUTd6XBJnQi3pA8FhhY7tjph9vKxroVMR6BMbwxW1aZplS9M5b2Mp8/AQZirS4In53RP8Um4UTV+5GsKyHKKYb1Ce36a+Vu8a0p3D3EebLu6zqIWAdUpf53X96ytw0UboGanGl1J7ygm6veINV0h4Ka6AjF1I5k12vLhveWy7mJFrxC/tWkIu6EuW5rTBVTW1RaDRXqRwe2mQXqoMgfru5FFLPfTuo1o1UOMqE666iIFm7jbzsZ8ascpbIUD/m3ZzKDfh0Pea3imcfmRyqzuFyjBSZ3mlNsSaTzR8PkyHfb7t/V56HRlLTU6o0SKrCrPQoC+aV4JlC2mawgDUyBF4ytZUbD2F9wvKFLaHK+aMPzgYOBzVY3KCvzNF9yvSZkwUxMp0YFbY4uf6j4gUQsZEZ2eUurrodK1faxpHGGBAZFxTMuMNIJvh+Pc5HbEvYO2+001XxwDzmadSfH8x1DOIkAE4DYIxyWApfQ15tV6C5INpeOmaHpp8XFH5i4zKt/EhTK591x53OGn05PAY4sNBnAKU0vN7tqBRtn/w6h8n3MXjBNsCwuNdOLyW+Q+wZw2S7iyUuNJiaV8c415CNEXyX0C8Ojet68K6s52j9MjJqP3cI6D2kU21WdQKcu5mUrmRyqSxMaurSaPrUKhlX67KiuYL8VCZ2jThwP2hqsDbcdjocrtLf3BXEHUaabGJ9jT9th3q44J8pmdONY7rF9bi0b3EJCwqJqVd32qOMGtOOf/GhyrQ3f1OFU4DM5Dm8aNNgZ26l/BoZVNuYIxmynxWXgAwRe4tfVgAM50mkkiF4POYh/f3GTjnV8MUatqJfQCbEVW/NYdmbfvF/sHZirdF7Cuaqu2RS59H1XSbQFfyvT6VrwSlkTtp8LV+Sa/rgkmSAJW734BC2K3XLq0maEh6hFsjfeMtEPizPLwQVwq4NsgDvpbcrskOP7iYYjz6lZgXStyUSvAkVpG3nq5pa8bKIiq3SouQk5gZgVeIJAmj3yW/Y+AQWYAgmoP1X9Fk4O+2kJ1BR43wdZlsktvvUoJ4/u6Lbg7MA6i7CuflJ1LbPOcBVWpxNeBwxeRRJd1kbnn0lumllVa6p6up+0ejOVecYtRXci2pXWj9AcuSVYrCsP/Zvoj3LjaCHDX5uvmpClKvBnSe+fxxeFHRzYhKuyQ/9P0MWYi7/hwv59liwQi0nEnazeOapbuBzQ/vDTpSzFWTJOX3AvG6ug5d4/WLQR3X1V7/g+QrUllCxdonv51u/8mCpeS3v5p1keBMOv5fHhh2D+IRba5lPCPOrwfQM+s+Kmzrjjfi9sjxCN/0kf0XwX36NF2+X9a/ReQ08pb/dcpvgQKgCozKpx/386PweBMdlj+azHu9oBI8bCX/P3hD3/4wx/+8DvxHwo48fy7eI7jAAAAAElFTkSuQmC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75" name="74 CuadroTexto"/>
          <p:cNvSpPr txBox="1"/>
          <p:nvPr/>
        </p:nvSpPr>
        <p:spPr>
          <a:xfrm>
            <a:off x="4572000" y="5286388"/>
            <a:ext cx="5084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10</a:t>
            </a:r>
            <a:endParaRPr lang="es-ES" dirty="0"/>
          </a:p>
        </p:txBody>
      </p:sp>
      <p:sp>
        <p:nvSpPr>
          <p:cNvPr id="77" name="76 CuadroTexto"/>
          <p:cNvSpPr txBox="1"/>
          <p:nvPr/>
        </p:nvSpPr>
        <p:spPr>
          <a:xfrm>
            <a:off x="563109" y="5643578"/>
            <a:ext cx="5084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15</a:t>
            </a:r>
            <a:endParaRPr lang="es-ES" dirty="0"/>
          </a:p>
        </p:txBody>
      </p:sp>
      <p:sp>
        <p:nvSpPr>
          <p:cNvPr id="79" name="78 CuadroTexto"/>
          <p:cNvSpPr txBox="1"/>
          <p:nvPr/>
        </p:nvSpPr>
        <p:spPr>
          <a:xfrm>
            <a:off x="3286116" y="5572140"/>
            <a:ext cx="5084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20</a:t>
            </a:r>
            <a:endParaRPr lang="es-ES" dirty="0"/>
          </a:p>
        </p:txBody>
      </p:sp>
      <p:sp>
        <p:nvSpPr>
          <p:cNvPr id="81" name="80 CuadroTexto"/>
          <p:cNvSpPr txBox="1"/>
          <p:nvPr/>
        </p:nvSpPr>
        <p:spPr>
          <a:xfrm>
            <a:off x="4714876" y="5715016"/>
            <a:ext cx="5084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25</a:t>
            </a:r>
            <a:endParaRPr lang="es-ES" dirty="0"/>
          </a:p>
        </p:txBody>
      </p:sp>
      <p:sp>
        <p:nvSpPr>
          <p:cNvPr id="83" name="82 CuadroTexto"/>
          <p:cNvSpPr txBox="1"/>
          <p:nvPr/>
        </p:nvSpPr>
        <p:spPr>
          <a:xfrm>
            <a:off x="4920827" y="4857760"/>
            <a:ext cx="5084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30</a:t>
            </a:r>
            <a:endParaRPr lang="es-ES" dirty="0"/>
          </a:p>
        </p:txBody>
      </p:sp>
      <p:sp>
        <p:nvSpPr>
          <p:cNvPr id="85" name="84 CuadroTexto"/>
          <p:cNvSpPr txBox="1"/>
          <p:nvPr/>
        </p:nvSpPr>
        <p:spPr>
          <a:xfrm>
            <a:off x="4317785" y="5857892"/>
            <a:ext cx="5084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35</a:t>
            </a:r>
            <a:endParaRPr lang="es-ES" dirty="0"/>
          </a:p>
        </p:txBody>
      </p:sp>
      <p:sp>
        <p:nvSpPr>
          <p:cNvPr id="87" name="86 CuadroTexto"/>
          <p:cNvSpPr txBox="1"/>
          <p:nvPr/>
        </p:nvSpPr>
        <p:spPr>
          <a:xfrm>
            <a:off x="3643306" y="5143512"/>
            <a:ext cx="5084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40</a:t>
            </a:r>
            <a:endParaRPr lang="es-ES" dirty="0"/>
          </a:p>
        </p:txBody>
      </p:sp>
      <p:pic>
        <p:nvPicPr>
          <p:cNvPr id="1026" name="Picture 2" descr="http://www.webparaninos.com/galerias/animales2/serpientes/14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00496" y="428604"/>
            <a:ext cx="1857388" cy="4071966"/>
          </a:xfrm>
          <a:prstGeom prst="rect">
            <a:avLst/>
          </a:prstGeom>
          <a:noFill/>
        </p:spPr>
      </p:pic>
      <p:sp>
        <p:nvSpPr>
          <p:cNvPr id="64" name="63 CuadroTexto"/>
          <p:cNvSpPr txBox="1"/>
          <p:nvPr/>
        </p:nvSpPr>
        <p:spPr>
          <a:xfrm>
            <a:off x="4286248" y="682960"/>
            <a:ext cx="301686" cy="3341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0</a:t>
            </a:r>
          </a:p>
        </p:txBody>
      </p:sp>
      <p:sp>
        <p:nvSpPr>
          <p:cNvPr id="65" name="64 CuadroTexto"/>
          <p:cNvSpPr txBox="1"/>
          <p:nvPr/>
        </p:nvSpPr>
        <p:spPr>
          <a:xfrm>
            <a:off x="4143372" y="2040282"/>
            <a:ext cx="418704" cy="3341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10</a:t>
            </a:r>
            <a:endParaRPr lang="es-ES" dirty="0"/>
          </a:p>
        </p:txBody>
      </p:sp>
      <p:sp>
        <p:nvSpPr>
          <p:cNvPr id="67" name="66 CuadroTexto"/>
          <p:cNvSpPr txBox="1"/>
          <p:nvPr/>
        </p:nvSpPr>
        <p:spPr>
          <a:xfrm>
            <a:off x="4270314" y="1071546"/>
            <a:ext cx="301686" cy="3341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5</a:t>
            </a:r>
            <a:endParaRPr lang="es-ES" dirty="0"/>
          </a:p>
        </p:txBody>
      </p:sp>
      <p:sp>
        <p:nvSpPr>
          <p:cNvPr id="68" name="67 CuadroTexto"/>
          <p:cNvSpPr txBox="1"/>
          <p:nvPr/>
        </p:nvSpPr>
        <p:spPr>
          <a:xfrm>
            <a:off x="4224734" y="1428736"/>
            <a:ext cx="418704" cy="3341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54</a:t>
            </a:r>
            <a:endParaRPr lang="es-ES" dirty="0"/>
          </a:p>
        </p:txBody>
      </p:sp>
      <p:sp>
        <p:nvSpPr>
          <p:cNvPr id="69" name="68 CuadroTexto"/>
          <p:cNvSpPr txBox="1"/>
          <p:nvPr/>
        </p:nvSpPr>
        <p:spPr>
          <a:xfrm>
            <a:off x="4224734" y="2363453"/>
            <a:ext cx="418704" cy="3341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58</a:t>
            </a:r>
            <a:endParaRPr lang="es-ES" dirty="0"/>
          </a:p>
        </p:txBody>
      </p:sp>
      <p:sp>
        <p:nvSpPr>
          <p:cNvPr id="70" name="69 CuadroTexto"/>
          <p:cNvSpPr txBox="1"/>
          <p:nvPr/>
        </p:nvSpPr>
        <p:spPr>
          <a:xfrm>
            <a:off x="5357818" y="2714620"/>
            <a:ext cx="301686" cy="3341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7</a:t>
            </a:r>
          </a:p>
        </p:txBody>
      </p:sp>
      <p:sp>
        <p:nvSpPr>
          <p:cNvPr id="72" name="71 CuadroTexto"/>
          <p:cNvSpPr txBox="1"/>
          <p:nvPr/>
        </p:nvSpPr>
        <p:spPr>
          <a:xfrm>
            <a:off x="4362648" y="2686625"/>
            <a:ext cx="418704" cy="3341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25</a:t>
            </a:r>
            <a:endParaRPr lang="es-ES" dirty="0"/>
          </a:p>
        </p:txBody>
      </p:sp>
      <p:sp>
        <p:nvSpPr>
          <p:cNvPr id="49" name="48 CuadroTexto"/>
          <p:cNvSpPr txBox="1"/>
          <p:nvPr/>
        </p:nvSpPr>
        <p:spPr>
          <a:xfrm>
            <a:off x="4724800" y="2503708"/>
            <a:ext cx="418704" cy="3341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53</a:t>
            </a:r>
            <a:endParaRPr lang="es-ES" dirty="0"/>
          </a:p>
        </p:txBody>
      </p:sp>
      <p:sp>
        <p:nvSpPr>
          <p:cNvPr id="50" name="49 CuadroTexto"/>
          <p:cNvSpPr txBox="1"/>
          <p:nvPr/>
        </p:nvSpPr>
        <p:spPr>
          <a:xfrm>
            <a:off x="4224734" y="3071810"/>
            <a:ext cx="418704" cy="3341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43</a:t>
            </a:r>
            <a:endParaRPr lang="es-ES" dirty="0"/>
          </a:p>
        </p:txBody>
      </p:sp>
      <p:sp>
        <p:nvSpPr>
          <p:cNvPr id="51" name="50 CuadroTexto"/>
          <p:cNvSpPr txBox="1"/>
          <p:nvPr/>
        </p:nvSpPr>
        <p:spPr>
          <a:xfrm>
            <a:off x="4357686" y="3429000"/>
            <a:ext cx="418704" cy="3341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30</a:t>
            </a:r>
            <a:endParaRPr lang="es-ES" dirty="0"/>
          </a:p>
        </p:txBody>
      </p:sp>
      <p:sp>
        <p:nvSpPr>
          <p:cNvPr id="52" name="51 CuadroTexto"/>
          <p:cNvSpPr txBox="1"/>
          <p:nvPr/>
        </p:nvSpPr>
        <p:spPr>
          <a:xfrm>
            <a:off x="4581924" y="3143248"/>
            <a:ext cx="418704" cy="3341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26</a:t>
            </a:r>
            <a:endParaRPr lang="es-ES" dirty="0"/>
          </a:p>
        </p:txBody>
      </p:sp>
      <p:sp>
        <p:nvSpPr>
          <p:cNvPr id="53" name="52 CuadroTexto"/>
          <p:cNvSpPr txBox="1"/>
          <p:nvPr/>
        </p:nvSpPr>
        <p:spPr>
          <a:xfrm>
            <a:off x="4939114" y="2945163"/>
            <a:ext cx="418704" cy="3341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32</a:t>
            </a:r>
            <a:endParaRPr lang="es-ES" dirty="0"/>
          </a:p>
        </p:txBody>
      </p:sp>
      <p:sp>
        <p:nvSpPr>
          <p:cNvPr id="55" name="54 CuadroTexto"/>
          <p:cNvSpPr txBox="1"/>
          <p:nvPr/>
        </p:nvSpPr>
        <p:spPr>
          <a:xfrm>
            <a:off x="4153296" y="3785410"/>
            <a:ext cx="418704" cy="3341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20</a:t>
            </a:r>
            <a:endParaRPr lang="es-ES" dirty="0"/>
          </a:p>
        </p:txBody>
      </p:sp>
      <p:sp>
        <p:nvSpPr>
          <p:cNvPr id="56" name="55 CuadroTexto"/>
          <p:cNvSpPr txBox="1"/>
          <p:nvPr/>
        </p:nvSpPr>
        <p:spPr>
          <a:xfrm>
            <a:off x="4224734" y="4071942"/>
            <a:ext cx="418704" cy="3341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51</a:t>
            </a:r>
            <a:endParaRPr lang="es-ES" dirty="0"/>
          </a:p>
        </p:txBody>
      </p:sp>
      <p:sp>
        <p:nvSpPr>
          <p:cNvPr id="57" name="56 CuadroTexto"/>
          <p:cNvSpPr txBox="1"/>
          <p:nvPr/>
        </p:nvSpPr>
        <p:spPr>
          <a:xfrm>
            <a:off x="4510486" y="3786190"/>
            <a:ext cx="418704" cy="3341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86</a:t>
            </a:r>
            <a:endParaRPr lang="es-ES" dirty="0"/>
          </a:p>
        </p:txBody>
      </p:sp>
      <p:sp>
        <p:nvSpPr>
          <p:cNvPr id="58" name="57 CuadroTexto"/>
          <p:cNvSpPr txBox="1"/>
          <p:nvPr/>
        </p:nvSpPr>
        <p:spPr>
          <a:xfrm>
            <a:off x="4939114" y="3643314"/>
            <a:ext cx="418704" cy="3341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15</a:t>
            </a:r>
            <a:endParaRPr lang="es-ES" dirty="0"/>
          </a:p>
        </p:txBody>
      </p:sp>
      <p:sp>
        <p:nvSpPr>
          <p:cNvPr id="59" name="58 CuadroTexto"/>
          <p:cNvSpPr txBox="1"/>
          <p:nvPr/>
        </p:nvSpPr>
        <p:spPr>
          <a:xfrm>
            <a:off x="4581924" y="4000504"/>
            <a:ext cx="418704" cy="3341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58</a:t>
            </a:r>
            <a:endParaRPr lang="es-ES" dirty="0"/>
          </a:p>
        </p:txBody>
      </p:sp>
      <p:sp>
        <p:nvSpPr>
          <p:cNvPr id="60" name="59 CuadroTexto"/>
          <p:cNvSpPr txBox="1"/>
          <p:nvPr/>
        </p:nvSpPr>
        <p:spPr>
          <a:xfrm>
            <a:off x="4796238" y="2214554"/>
            <a:ext cx="418704" cy="3341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35</a:t>
            </a:r>
            <a:endParaRPr lang="es-ES" dirty="0"/>
          </a:p>
        </p:txBody>
      </p:sp>
      <p:sp>
        <p:nvSpPr>
          <p:cNvPr id="61" name="60 CuadroTexto"/>
          <p:cNvSpPr txBox="1"/>
          <p:nvPr/>
        </p:nvSpPr>
        <p:spPr>
          <a:xfrm>
            <a:off x="4857752" y="3880660"/>
            <a:ext cx="418704" cy="3341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40</a:t>
            </a:r>
            <a:endParaRPr lang="es-ES" dirty="0"/>
          </a:p>
        </p:txBody>
      </p:sp>
      <p:sp>
        <p:nvSpPr>
          <p:cNvPr id="62" name="61 CuadroTexto"/>
          <p:cNvSpPr txBox="1"/>
          <p:nvPr/>
        </p:nvSpPr>
        <p:spPr>
          <a:xfrm>
            <a:off x="4429124" y="928670"/>
            <a:ext cx="418704" cy="3341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45</a:t>
            </a:r>
            <a:endParaRPr lang="es-ES" dirty="0"/>
          </a:p>
        </p:txBody>
      </p:sp>
      <p:sp>
        <p:nvSpPr>
          <p:cNvPr id="63" name="62 CuadroTexto"/>
          <p:cNvSpPr txBox="1"/>
          <p:nvPr/>
        </p:nvSpPr>
        <p:spPr>
          <a:xfrm>
            <a:off x="4867676" y="3343955"/>
            <a:ext cx="418704" cy="3341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50</a:t>
            </a:r>
            <a:endParaRPr lang="es-ES" dirty="0"/>
          </a:p>
        </p:txBody>
      </p:sp>
      <p:sp>
        <p:nvSpPr>
          <p:cNvPr id="71" name="70 CuadroTexto"/>
          <p:cNvSpPr txBox="1"/>
          <p:nvPr/>
        </p:nvSpPr>
        <p:spPr>
          <a:xfrm>
            <a:off x="491671" y="4929198"/>
            <a:ext cx="5084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45</a:t>
            </a:r>
            <a:endParaRPr lang="es-ES" dirty="0"/>
          </a:p>
        </p:txBody>
      </p:sp>
      <p:sp>
        <p:nvSpPr>
          <p:cNvPr id="88" name="87 Elipse"/>
          <p:cNvSpPr/>
          <p:nvPr/>
        </p:nvSpPr>
        <p:spPr>
          <a:xfrm>
            <a:off x="428596" y="5000636"/>
            <a:ext cx="500066" cy="21431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9" name="88 CuadroTexto"/>
          <p:cNvSpPr txBox="1"/>
          <p:nvPr/>
        </p:nvSpPr>
        <p:spPr>
          <a:xfrm>
            <a:off x="5349455" y="5786454"/>
            <a:ext cx="5084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50</a:t>
            </a:r>
            <a:endParaRPr lang="es-ES" dirty="0"/>
          </a:p>
        </p:txBody>
      </p:sp>
      <p:sp>
        <p:nvSpPr>
          <p:cNvPr id="90" name="89 CuadroTexto"/>
          <p:cNvSpPr txBox="1"/>
          <p:nvPr/>
        </p:nvSpPr>
        <p:spPr>
          <a:xfrm>
            <a:off x="3786182" y="5500702"/>
            <a:ext cx="5084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57</a:t>
            </a:r>
            <a:endParaRPr lang="es-ES" dirty="0"/>
          </a:p>
        </p:txBody>
      </p:sp>
      <p:sp>
        <p:nvSpPr>
          <p:cNvPr id="91" name="90 CuadroTexto"/>
          <p:cNvSpPr txBox="1"/>
          <p:nvPr/>
        </p:nvSpPr>
        <p:spPr>
          <a:xfrm>
            <a:off x="3420629" y="5000636"/>
            <a:ext cx="5084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52</a:t>
            </a:r>
            <a:endParaRPr lang="es-ES" dirty="0"/>
          </a:p>
        </p:txBody>
      </p:sp>
      <p:sp>
        <p:nvSpPr>
          <p:cNvPr id="92" name="91 CuadroTexto"/>
          <p:cNvSpPr txBox="1"/>
          <p:nvPr/>
        </p:nvSpPr>
        <p:spPr>
          <a:xfrm>
            <a:off x="4000496" y="5214950"/>
            <a:ext cx="5084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59</a:t>
            </a:r>
            <a:endParaRPr lang="es-ES" dirty="0"/>
          </a:p>
        </p:txBody>
      </p:sp>
      <p:sp>
        <p:nvSpPr>
          <p:cNvPr id="93" name="92 CuadroTexto"/>
          <p:cNvSpPr txBox="1"/>
          <p:nvPr/>
        </p:nvSpPr>
        <p:spPr>
          <a:xfrm>
            <a:off x="4500562" y="5559998"/>
            <a:ext cx="5084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66</a:t>
            </a:r>
            <a:endParaRPr lang="es-ES" dirty="0"/>
          </a:p>
        </p:txBody>
      </p:sp>
      <p:sp>
        <p:nvSpPr>
          <p:cNvPr id="94" name="93 CuadroTexto"/>
          <p:cNvSpPr txBox="1"/>
          <p:nvPr/>
        </p:nvSpPr>
        <p:spPr>
          <a:xfrm>
            <a:off x="2992001" y="5845750"/>
            <a:ext cx="5084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53</a:t>
            </a:r>
            <a:endParaRPr lang="es-ES" dirty="0"/>
          </a:p>
        </p:txBody>
      </p:sp>
      <p:sp>
        <p:nvSpPr>
          <p:cNvPr id="95" name="94 CuadroTexto"/>
          <p:cNvSpPr txBox="1"/>
          <p:nvPr/>
        </p:nvSpPr>
        <p:spPr>
          <a:xfrm>
            <a:off x="3571868" y="5786454"/>
            <a:ext cx="5084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48</a:t>
            </a:r>
            <a:endParaRPr lang="es-ES" dirty="0"/>
          </a:p>
        </p:txBody>
      </p:sp>
      <p:sp>
        <p:nvSpPr>
          <p:cNvPr id="96" name="95 CuadroTexto"/>
          <p:cNvSpPr txBox="1"/>
          <p:nvPr/>
        </p:nvSpPr>
        <p:spPr>
          <a:xfrm>
            <a:off x="4349323" y="5131370"/>
            <a:ext cx="5084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0</a:t>
            </a:r>
            <a:endParaRPr lang="es-ES" dirty="0"/>
          </a:p>
        </p:txBody>
      </p:sp>
      <p:sp>
        <p:nvSpPr>
          <p:cNvPr id="97" name="96 CuadroTexto"/>
          <p:cNvSpPr txBox="1"/>
          <p:nvPr/>
        </p:nvSpPr>
        <p:spPr>
          <a:xfrm>
            <a:off x="3286116" y="5214950"/>
            <a:ext cx="5084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67</a:t>
            </a:r>
            <a:endParaRPr lang="es-ES" dirty="0"/>
          </a:p>
        </p:txBody>
      </p:sp>
      <p:sp>
        <p:nvSpPr>
          <p:cNvPr id="98" name="97 CuadroTexto"/>
          <p:cNvSpPr txBox="1"/>
          <p:nvPr/>
        </p:nvSpPr>
        <p:spPr>
          <a:xfrm>
            <a:off x="3643306" y="5357826"/>
            <a:ext cx="5084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6</a:t>
            </a:r>
            <a:endParaRPr lang="es-ES" dirty="0"/>
          </a:p>
        </p:txBody>
      </p:sp>
      <p:sp>
        <p:nvSpPr>
          <p:cNvPr id="99" name="98 CuadroTexto"/>
          <p:cNvSpPr txBox="1"/>
          <p:nvPr/>
        </p:nvSpPr>
        <p:spPr>
          <a:xfrm>
            <a:off x="4929190" y="5500702"/>
            <a:ext cx="5084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12</a:t>
            </a:r>
            <a:endParaRPr lang="es-ES" dirty="0"/>
          </a:p>
        </p:txBody>
      </p:sp>
      <p:sp>
        <p:nvSpPr>
          <p:cNvPr id="100" name="99 CuadroTexto"/>
          <p:cNvSpPr txBox="1"/>
          <p:nvPr/>
        </p:nvSpPr>
        <p:spPr>
          <a:xfrm>
            <a:off x="5072066" y="5286388"/>
            <a:ext cx="5084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16</a:t>
            </a:r>
            <a:endParaRPr lang="es-ES" dirty="0"/>
          </a:p>
        </p:txBody>
      </p:sp>
      <p:sp>
        <p:nvSpPr>
          <p:cNvPr id="101" name="100 CuadroTexto"/>
          <p:cNvSpPr txBox="1"/>
          <p:nvPr/>
        </p:nvSpPr>
        <p:spPr>
          <a:xfrm>
            <a:off x="4214810" y="5357826"/>
            <a:ext cx="5084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84</a:t>
            </a:r>
            <a:endParaRPr lang="es-ES" dirty="0"/>
          </a:p>
        </p:txBody>
      </p:sp>
      <p:sp>
        <p:nvSpPr>
          <p:cNvPr id="102" name="101 CuadroTexto"/>
          <p:cNvSpPr txBox="1"/>
          <p:nvPr/>
        </p:nvSpPr>
        <p:spPr>
          <a:xfrm>
            <a:off x="4063571" y="5715016"/>
            <a:ext cx="5084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61</a:t>
            </a:r>
            <a:endParaRPr lang="es-ES" dirty="0"/>
          </a:p>
        </p:txBody>
      </p:sp>
      <p:sp>
        <p:nvSpPr>
          <p:cNvPr id="103" name="102 CuadroTexto"/>
          <p:cNvSpPr txBox="1"/>
          <p:nvPr/>
        </p:nvSpPr>
        <p:spPr>
          <a:xfrm>
            <a:off x="1563241" y="5559998"/>
            <a:ext cx="5084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3</a:t>
            </a:r>
            <a:endParaRPr lang="es-ES" dirty="0"/>
          </a:p>
        </p:txBody>
      </p:sp>
      <p:sp>
        <p:nvSpPr>
          <p:cNvPr id="104" name="103 Elipse"/>
          <p:cNvSpPr/>
          <p:nvPr/>
        </p:nvSpPr>
        <p:spPr>
          <a:xfrm>
            <a:off x="142844" y="5429264"/>
            <a:ext cx="500066" cy="285752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5" name="104 CuadroTexto"/>
          <p:cNvSpPr txBox="1"/>
          <p:nvPr/>
        </p:nvSpPr>
        <p:spPr>
          <a:xfrm>
            <a:off x="205919" y="5417122"/>
            <a:ext cx="5084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86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71406" y="285728"/>
            <a:ext cx="1214446" cy="409342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sz="1000" b="1" dirty="0" smtClean="0">
                <a:latin typeface="Arial" pitchFamily="34" charset="0"/>
                <a:cs typeface="Arial" pitchFamily="34" charset="0"/>
              </a:rPr>
              <a:t>Intenta resolver correctamente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1X4=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7X4=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5X4=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10X4=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2X4=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8X4=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3X4=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4X4=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9X4=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6X4=</a:t>
            </a:r>
            <a:endParaRPr lang="es-ES" dirty="0"/>
          </a:p>
        </p:txBody>
      </p:sp>
      <p:sp>
        <p:nvSpPr>
          <p:cNvPr id="5" name="4 CuadroTexto"/>
          <p:cNvSpPr txBox="1"/>
          <p:nvPr/>
        </p:nvSpPr>
        <p:spPr>
          <a:xfrm>
            <a:off x="1322884" y="285728"/>
            <a:ext cx="1391728" cy="415498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s-ES" sz="1200" b="1" dirty="0" smtClean="0">
                <a:latin typeface="Arial" pitchFamily="34" charset="0"/>
                <a:cs typeface="Arial" pitchFamily="34" charset="0"/>
              </a:rPr>
              <a:t>Completa las</a:t>
            </a:r>
          </a:p>
          <a:p>
            <a:r>
              <a:rPr lang="es-ES" sz="1200" b="1" dirty="0" smtClean="0">
                <a:latin typeface="Arial" pitchFamily="34" charset="0"/>
                <a:cs typeface="Arial" pitchFamily="34" charset="0"/>
              </a:rPr>
              <a:t>Multiplicaciones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4x__=8</a:t>
            </a:r>
          </a:p>
          <a:p>
            <a:pPr>
              <a:spcBef>
                <a:spcPts val="1200"/>
              </a:spcBef>
            </a:pPr>
            <a:r>
              <a:rPr lang="es-ES" sz="1400" b="1" dirty="0">
                <a:latin typeface="Arial" pitchFamily="34" charset="0"/>
                <a:cs typeface="Arial" pitchFamily="34" charset="0"/>
              </a:rPr>
              <a:t>4</a:t>
            </a: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x__=36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__x4=20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__x1=4</a:t>
            </a:r>
          </a:p>
          <a:p>
            <a:pPr>
              <a:spcBef>
                <a:spcPts val="1200"/>
              </a:spcBef>
            </a:pPr>
            <a:r>
              <a:rPr lang="es-ES" sz="1400" b="1" dirty="0">
                <a:latin typeface="Arial" pitchFamily="34" charset="0"/>
                <a:cs typeface="Arial" pitchFamily="34" charset="0"/>
              </a:rPr>
              <a:t>4</a:t>
            </a: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x__=24</a:t>
            </a:r>
          </a:p>
          <a:p>
            <a:pPr>
              <a:spcBef>
                <a:spcPts val="1200"/>
              </a:spcBef>
            </a:pPr>
            <a:r>
              <a:rPr lang="es-ES" sz="1400" b="1" dirty="0">
                <a:latin typeface="Arial" pitchFamily="34" charset="0"/>
                <a:cs typeface="Arial" pitchFamily="34" charset="0"/>
              </a:rPr>
              <a:t>4</a:t>
            </a: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x__=28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3x4=___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4x4=___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__x4=40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__x4=32</a:t>
            </a:r>
            <a:endParaRPr lang="es-ES" dirty="0"/>
          </a:p>
        </p:txBody>
      </p:sp>
      <p:sp>
        <p:nvSpPr>
          <p:cNvPr id="6" name="5 CuadroTexto"/>
          <p:cNvSpPr txBox="1"/>
          <p:nvPr/>
        </p:nvSpPr>
        <p:spPr>
          <a:xfrm>
            <a:off x="2786050" y="285728"/>
            <a:ext cx="1071127" cy="415498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s-ES" sz="1200" b="1" dirty="0" smtClean="0">
                <a:latin typeface="Arial" pitchFamily="34" charset="0"/>
                <a:cs typeface="Arial" pitchFamily="34" charset="0"/>
              </a:rPr>
              <a:t>No dejes</a:t>
            </a:r>
          </a:p>
          <a:p>
            <a:r>
              <a:rPr lang="es-ES" sz="1200" b="1" dirty="0" smtClean="0">
                <a:latin typeface="Arial" pitchFamily="34" charset="0"/>
                <a:cs typeface="Arial" pitchFamily="34" charset="0"/>
              </a:rPr>
              <a:t>De practicar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10X4=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2X4=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5X4=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4X9=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6X4=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4X8=</a:t>
            </a:r>
          </a:p>
          <a:p>
            <a:pPr>
              <a:spcBef>
                <a:spcPts val="1200"/>
              </a:spcBef>
            </a:pP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4X5=</a:t>
            </a:r>
          </a:p>
          <a:p>
            <a:pPr>
              <a:spcBef>
                <a:spcPts val="1200"/>
              </a:spcBef>
            </a:pPr>
            <a:r>
              <a:rPr lang="es-ES" sz="1400" b="1" dirty="0">
                <a:latin typeface="Arial" pitchFamily="34" charset="0"/>
                <a:cs typeface="Arial" pitchFamily="34" charset="0"/>
              </a:rPr>
              <a:t>4</a:t>
            </a: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X3=</a:t>
            </a:r>
          </a:p>
          <a:p>
            <a:pPr>
              <a:spcBef>
                <a:spcPts val="1200"/>
              </a:spcBef>
            </a:pPr>
            <a:r>
              <a:rPr lang="es-ES" sz="1400" b="1" dirty="0">
                <a:latin typeface="Arial" pitchFamily="34" charset="0"/>
                <a:cs typeface="Arial" pitchFamily="34" charset="0"/>
              </a:rPr>
              <a:t>4</a:t>
            </a: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x4=</a:t>
            </a:r>
          </a:p>
          <a:p>
            <a:pPr>
              <a:spcBef>
                <a:spcPts val="1200"/>
              </a:spcBef>
            </a:pPr>
            <a:r>
              <a:rPr lang="es-ES" sz="1400" b="1" dirty="0">
                <a:latin typeface="Arial" pitchFamily="34" charset="0"/>
                <a:cs typeface="Arial" pitchFamily="34" charset="0"/>
              </a:rPr>
              <a:t>4</a:t>
            </a:r>
            <a:r>
              <a:rPr lang="es-ES" sz="1400" b="1" dirty="0" smtClean="0">
                <a:latin typeface="Arial" pitchFamily="34" charset="0"/>
                <a:cs typeface="Arial" pitchFamily="34" charset="0"/>
              </a:rPr>
              <a:t>x0=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214282" y="0"/>
            <a:ext cx="198913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b="1" dirty="0" smtClean="0">
                <a:latin typeface="Arial" pitchFamily="34" charset="0"/>
                <a:cs typeface="Arial" pitchFamily="34" charset="0"/>
              </a:rPr>
              <a:t>Tabla de Multiplicar 4</a:t>
            </a:r>
            <a:endParaRPr lang="es-ES" sz="1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266" name="AutoShape 2" descr="data:image/png;base64,iVBORw0KGgoAAAANSUhEUgAAAOEAAADhCAMAAAAJbSJIAAAAn1BMVEX///8AAAD+/v6Ojo7Ly8va2tqIiIiLi4v5+fn19fX4+Pji4uLq6urx8fHu7u7g4ODDw8N2dnbU1NQyMjKoqKjJyclQUFAaGhpiYmKvr68hISF8fHxJSUksLCy5ubmpqamenp5ycnI9PT0vLy8ODg5CQkKWlpZMTExoaGheXl6BgYEfHx8TExNbV1ZhXFtXUFA3Ly1EPDwqICAMDAQfGRhfGcvbAAAX1ElEQVR4nO1dC3uiOBeOERQEEfGKKAW82zKzs9/+/9/2Qc5JCFdtS6vO03ef7ahAyCEn555AyA9+8IMf/ODBQJP/2D+EjILxOcWpN9Pv3Kt2Qdn/ur/vSAjtlEhK7925FkCBDPXcKWDpkL+ExHQM9W6RvhTj4b271g6SYdJPVQR2OrF67861BGNeTWACxqn37t/nIQh8G0992/YPsaDw1UZB9NTocfpCCynRVO8tN4rPTaGPpESK/KvCx3Fi3KtjbYFGQMl8xL4Jhhx4SOJ5cMfetQEX6DhapDjdDkhi7z4dawsUubFCL9A+HNopTytpUgEyA5ESVBwiZAwkrq1v71qLmDIaNmpRXrKvFpqqwT161hI0sGbC4u8UhI6KfGreo2/tQJ8wEl7qjqOu7H5nn9qFVStnACbw6Wb0nZ1qFQZQqFdKy/Q399kHESdanTZI5iKwcScRPc+pMhyQJA2dx0F0n9U4baYw/dmEQTw9I32pOhjBCA1APVSdQwJ2xsL59v61AxMobNJ36uKptf5wxbqvNPmAEKOKnpFNE+hr1v0pafDj0YF8Uj9RAy9wLHuGRVi7p2ZTsLzXesMYaiE7Z/md3WoRNhugVaOkBJUYPan5bUao0BvggDiyv6tPLQMkZag1nCKJo2fEy3WNSEAcnZqewgPDFHZn/TnwFCbPmnKDiPexKbBt3DDODwwYoLd6aZpoys5Tixp1y7rfbzoHRM3hu7rUNiBmuGqyyi4gar6tSy1j1rlqlU35XH1SgI+7qBOViQSyn1uY8kDFtN6FUt44I7/Dhyqeei/3K7mvdWw0PJMzRmyYF0r1CeULwFGhlqE6ymzmqCNLlLTU+zBfhfR+AZ+JdTc3QZj6t/WPnTK0g3E8wUTrJvamBuEkfjcSztQ20JFh3e31s7DPb+mgbkznIoksEM/0ewwh3BBkZX2mkEJ6ozb4n4PpL3cl8hjSEp27zEZKLODC12rDhnKdGdzQ1uiyqSaPzeT7GQ0Yi5nXHYcMTU1sX5LAjldPHkP/XjlzihUnfg0bQc3UpfJYRqARLooUvS0225XMtHfLmUPwu7M1qoUB5PS9Sg+RB5PNXp64oxfYKjMShs50LGif3ksxIntdsM8FAIXjOh84vcBfy+RFgZNTr5qDKfM033wfYMCG6bwyiaAxG2Ido6VE3vxQZTzMwInpjO9l3KDtNjGrxhDUSTgo2HXiiz/J6Dv7lTWNlCgQ0VrdxbxNu4qjkA5UiUSg8FTVt4Rm65LRt1R4e2WAAd+Ztdr1m0GJioqsSq/XUAhpUyOr9DvazDCr40MY6e5dTLf0D4bddhWiIOBcWnHdTHDoYnpF24G0je9AYToWyU1xLOblCqGgXpbyyr/kcFrPQLHB8j3EuZP7VcqpOBrj0pEafUiFSZvo9qlQpLXmtcJ0/+ZTaSwq/a0/p+44ioJykB9sGk+6Dm/Ey/uwtvEK4BF+Lp9MiazPBmbigdr2zBmZVD6FVD4EYWGnJnj+OEygntQIfAw4gSfzeikDJQZTum83etK1zaQ30kxnGkadHKLTwVbNAT+psj8DviihoBVBHUieAVwvSvwD0sQa4hqDFSC9fV5dmG6ROo7dPjzYOt6v3ANKRmg/nvNFRKGgQzqbGwm3Oo5J63wMP166kq6dUGrWFgi8zYNR9VIKmk3FnGbQljg9c7zOpeibLX660jmHPb/V5yxTu7T4pRJxALZHnZGdj3APY6RQBrojaT3/rUBtwRYcfYi6xLxYlompHcnpMC+XAJQ7AVi+wMqGwG8AUnC+GXydlHJ7d0N2Qa2ffQXpXaavRTo2k2i/jybVkYXFRalwJAbcDYIhS4dZrYgmos/85vObX++gVeaO90E7yN3fLBPRaZimaVmWaRqOHYzXJRd8sbTL/VNRTO2EzMP5k6k8KvTEbUIGboIusvrRiJsmSZgwqFTAVHX7cYHMo58zotiQdbLx0QYDiqmNiSSEuUDqkuy3a4CqiM5Z++galSyIcHE0UtZP+M0auQVhVBjH5O5cSq4u4fK8PHkwu/dZS3yVxnLQoFwLsCKZ+d8FmEuCRT1ToqfmCn+8lWmcF506v1MBKbuGMY+9dftoYJEjG8L3gjkGXHbv/NueqerKRsGuZ5Ec7wSdMjxxOwU5/R3m14jLrw8ZpUnHNGxgf7s2pU64yrr/OgXO5g1WkOjygzrK0eCWCcUeN7V5RLE+OdLYhjCgEnFH3zGN1Z4UygxVInNqeVmpePp4s/l1zY1HdRHmKDvRtyChaAhP9XablnfM6GWidedS6TAtkcgDaEOcUarcUAM0X0yI9QezT8nEgAY+UlKvSoHck4gCpiQeolM3cF13ehinD1CkgJGBL7cJfc3O7KzTR1cWUxJCCx+I0yVMrWSrZPeZUKVEs3h72tDw4xM6Xij1Jw0ub+aCavY5mwgfrqqiPIj1oZxA2o+XLNyZCJxCqKXo2OMQXovOp0dVqeHO4lOFcWB3frykx8zsoV5jx5ODqEmvqyTbk83h7SdiF5RT+JHoAHIksYU0SNW4OGwZqjoyZRMJBWmzPUqNWZiTUqvGQuurnaSfGkO8ryFsuTmPhVH7Ek8Wb5t1eBjxM7FieNEULxu540KM4QKa6BNhUtD3/U+FWqkIDILEojNpEnX2NsQ1HEzQ7zUiRQ8FhobtFSMoq3EL6SawE1efbIXnVxZ5Q5cPLWORGf/qgUiSqLMctxeXKhReu60sRkFn5gNmew5ocDOhV7Zpdt20mMLhNnsgyNP0oepf4m3J/ezsjlPrk+yJQMN943xuARYMGysdsku9TXBONbbYZCKdm7qh+IlrXa4tYQ0d0MZqg0R84p/bH0AH6yPNAw+FFbCTs/Cn1AXhy4Pjl8vpOJGs9xwmPafVFdIm8s7C/0QjIxDJaRoY+XXVdyxLdcdCsZ3TATEnJXoK1IWBJFyo+PNxyNHZyzBr8J3NonVrJteh6kAhoRkhb96VYwCV2Hcd40uK3vviFhdxg3fyPzylSfJJB9aU7CwHdQAsPqkum1nNx4HydRX9epjdaTwrJmJuAkzmWEQMMLhGWX5RRR+bpd6MEnWbMLBx4lVEKD8NaFB+sCtvZr7b2YQG0mAFSNK5bL8RQ3YLhR37tl0vL1NHb52mKlC3IyN9qu8zJoALUg8FWjoPc4E0nH1se4L0hMnZC/yZmrls31B4WNqxa7Vf9n3V0gfaFVdHG+j6AAYmVRZATJwX9xiQZSU/pj1KWv2Wgcv1M3m2lXs+bean3mHq+7atOI6TeAsjNYHjKLZt+/5L0L2E8ZortnSiAZdGRr513CZk+gXz7FakybX8znIF7F5Xq81mO5lst5vNZrWoskXSxAlGvZ184xRY5CRF5e4Dp3dsIPIqUm2hVS9vhum5uOs+bvBoTaVftoJvxS4VHaAaooKZK5Z+M6/irsOYwPIv50lNOXIzUi8JfcWi4wPt5QOr94Q+Utzu+ZoRKWMyH3dZVT1uRTDOk4JLvLL02GPQSTXT8YPL+HSer/dRxERMKm82k0kU7dfz+BSOL4FrO4ZORZhNw0ywz5iRE4IKlymRnK54DErTsKdlGqmWcFBnGKalV9Q5pf1F/3Anp/ttUCh7Fs0/h73Di6+Yd19ZetPTFdu00swwwUj1IkDJqZk8+cCy1KhPFpto2fON0nP6XrzPCufBlxGXUpuuryi2G/K5umV2QD6KszoF9nPtQ8TKHjICFq+SUGbBILNsV2zPXfVR5mMduEwZvRxTz7AqSwo8Ssml8lhn4dmPvH8GDoAdJvplPazKryUI2DytjFMBIs8vtvhQMALkR1ZR7xR58QwmAHfT5uvqQh1PfdR9llVp0RKTmOZUJmHtQ9YXd3nrHE3Tmfm9Cndmt3Tvbp6XMXDyXfWYYtec3nkdTaLjieUuYFxAkO54noQavjcvjuaqctHFXYAPelYqaZzzXNbQMMxc8hVrMWRHUXN8r2AfbvrvW1b7ZWBmmXOuMNLfzqpeCk0wfYk7K+W3taG609/nmtlcLLzknoSmBOYX1UXdrJs1dfUoavxSz+nskJNOq8B6gHEcHuTI/N61uAHagaBNRQcH8AykOkrKlzQQS8nxw95vI+b9GehyAHsXQi6FZ18wUuOM0mo703YFw6HRVpOTNQ/yQrbzvew5eKojOTwXO7xuECPoYMAMO5NlOD6tOzsRfMN9h2rX65muJFs3gXzHbwEF85oSSyqmWYSZwYUO8AK+ZbM0W3GBZltD6YAtKZ+5Sr7ZAsB7KXInlOwQxf5DxnWUDcdChJjxGcQNdxj6Wcny5pu3fgECdcl8ntvyA8Yk1BmUoGyensU5y8aZCNAlk6j/zcsOE3pm2QCupplmS/+Zy723cmE7ITWUnfwU6qCOxZXhtwYhKdEy928XFmpu0XNAXZB3okJRKuXJnFx3G0J9Uas7N79D1nBpLy1b2BelBc9wgx8xgMRhFMCai4XYv5xvFH0tgGGKYWQFAl8tb5BCJTM8uqVsOxosHihwnw/VDNjSE53Enl9ZXJCwi+CC4w3rvz6P5A7ZLTtxWdwPcW4ajEBMSO1NkTMEczrpqbnho1rLfRiKdLjA2Qy/ZUNimsnQC1Q/5Q6j6OwhO+/wG5GKWDFaFYj52kAhOyRc6XDwDYrfzCp2FVKeF+gZTXCdARo3rNAdBjGtaAEblB6v8qmQS3zee19ElYQsMrEsyjbGUyEc5LWHIAnX7LOfPyRKwG5ZjDbkJH6d6kd+yWJI0wpuEYUkZwxCzHi30pOxRn+fqUA0+tbD6xnuAZI44ZsNfQWSdl94TnRbVVpEiY4j7OD5QEJk5kKomXTiHN+7odM8xNrjfWkfVIryro3yfWgmPPhqblyWx8urdTh6yq7jpYq3lGJxiXprjf+7QaVQ/Lh6J30yAqdowwtplGzusPNhSMUiNjHIzBC42mlUtKV3TbQEmcAed7uLIRgUM0I4IkXiNEXUKnBY3Feu3UYrax33+WGa9kvGkBO4qy2mQDGUVeIKMwaBC4JjiQV4eVQ8vGaR0ewBta71qaSfcc5U3WM4l05IYWZMiu1MxVQSHIDbafClbU19xwfkVW2f8jnIqaTVDCyNilvgnPIE9fBQJlJoF/Pcl+zybDnpWLsaOHRLDbYHm6uJGSE104DzWxY4CkXPERQd3w1abqwZjYd6Lo3kpTdFpjC+YBqOshGsax031pNsMKO4FbZsAkgY8g1qLk1rH9nvrVPIGxIJzRqbSWLjY+aKg65YiE0y0iHDlvJb1oqiYU+70ndOYXso8JHLySmdxxloJy0KBpojTT4Ng2zH/FQa8RDy8kqoon0KATyW1LC2iq8El23/8sugkgeGGqWwKkB4gGunXtrI87AtNoVZwZeoXoRnVwbaGxszO4HyDFPuAix5OxCZd7MV7s1xQ+CKdmVp5ovju2KqRQHvIKhCOMOoZqmQ/bqS9AWQKNxOr8YkFEtdx4OWZSkGxSbcHaxqfSkeQnYUHKlVNrNygRs5vMMOmCIfc65bB4SMErRs0/Cke229XWax5jeLwz2ui7E0ZInynJZeSesVnEDMSkkzoUXgmw06QQ15LH+I5kA+9nniEy6PAbBpYbss5iFnCY5JoMtH4ANceJMzeTsoHx6+ircKOk7UfAxlyDcPLgLExb44P9O23SwT+do1tWzWJ3+HGH2csHhbezRab9XyQu4aj73ldRlsR78oL4AHD2FXmXZSpMTha+hL/KjkdHKLwCGsDYclD5M7BwUxD3Xr6ZLtwvPGKHh+ImLCrvAC7M35MDOGQ8uZzrkcOsGJrY0hLgNZN2TTuaIoLuYHmXmsyLzAfKrbZn/WuM/RtkUxw54Tjs9L/TMzuZOel5ncKVrCF/kATsRFXZODaf1mydvP7dVWAbjXpP4EDPPKGwgRcPNgdlZFcGtMgQyDoGZJRNSqRUqzvgSVPMp+4u7rtHhIy5RF8Vqdr1OsRy6PL3DD1jnvBciZTf1iTu75l1/godcpC8pXrF8J0Ku9eb58aKy2TB0VLFgXF6E8Y5aGlorQIZ5f+bpjGPhz+QC2i5cMFdfbYxpk7KJN1R6NjEkzJ52Wj4qakcrpMaybbGIN6W1v8aK6ZelfllGDXchei4kTbmaMuDtQJeDQlatgcIre4Kp1ufh+4BK0YvkdfhZpNreKfVBIVda14WruclnbtyJzdNbVRw1uYAWVkwMMgZpXlJ4r5G9DP74GzBBmHZlX3sji0aOaNAKEoV5L17HRBifi0qrg+BCyMSx1ROFFIB463MUzIGy4qaYAhGl8W8q6NnLSAvAdP3mfgd1sxt2ced166EYKxQS/J5hny+jY2bkCiJwDcKoJcPKY2rbaFsIA812XWjJkCU7eUYioiHDDsn4UGscQleV9a9VZ19C3zb3fRQ/E6t/aEDXlkmZVc3zH2703MIe7zoZq8JIV7HWb9iSAbRVqXCR8IfkjvE0PlXrUH+n6QB86l2yLo8VLo4Brfu06sH/bAYmPQGx61Hk9ziPZ1p80sRgVVlvNRAWVH3xBj98LWrPIrBNey3BZjcIkBDb/gh6/G1rlJgt7OXpfjeGiSZhAZPDSfn/fDSpeeCCDVVxeMbl0bl1Xoj7EcQdohaDJPmgIDkuXQcisJgzZeyQK0zehhbxqfuLNblTTOIPL77pgeKgxBBiK79rOe8wsCETOq9cRinl4Z9+iCjd3Cc326gKmRha+B7CC5l1+DIQqdnblFVA7+zCv6qYfShPox3qtTq9HTJ8BoNWXFdtK8NKoB7C8PwW3zqqh3D98mJW+HwTabVXmNYRHNvpDytJ3AIq5SqE6UTa0vN+rqVoCaMRdIQuc7l4z58riuYcQX3SMJQAyMBvwCA7wJ4G1FXZRkWLd6XPt11IJjOxvYbMIQeIQYq1P+zb5DJQv5grliJUoYHl2fc+gYuA4F/nHevTV3XeIagU8RyyVqvmLej35hKDce171IFsoXvqxtp5dVTBQsfEzo1J+M9a9XuvbLtJBUkvvAUNt/zeMYAqavWAtR+DfQh+DWd75Obh3n1pFourtfNB17uCBvwl+n/Pq5PIXmKNVoJYxSmGY90/e/+CDyA3dXzyI9esZfvCDH/zgBz+oAS8mo+VFImIf8GzdU/aNHXwG44jmooyU8vo5ir2n4ifK91WED5XVkI8IimNBBbFUfM2KBTFvSeWhyy58cDT08PE7fysGqqNqg+mv379fWPR/NvYuv9l7aYmuGpZlub9+z6c69eeH068Lo9s6zOdL/2keQRD9WvuX0Lf9MC0g0uLgpe8H6W7ZThwf97+jU3LIO3mnZSfw2bKHYdz3bXf+MCnya/BeqB/HmjYbDGN/6o9ijegaCeLpaD3TdHPoDLWZTpceuXRUPbYNx+/2qDUj1lqZuuozRJW9F+Kf9r9//TLoeBkc4s6Q/I6JNQ32HjEDnQR/TvGI2A6xf/067cN1HMSvySdC/ouDYHkqpJG1+xZWVyKlMDzapjWg5sDUBz2DdP5je6OqxO74JHBNfOuurVpTOtSJGSqmRfWxNTRpkC+NGy3TdI/6UBidEgo7QUJMmkj1w2kybIcuMf4LSFqFm8aslI7NxjA29YBo7BUohw61pkQJg97WkBo7TA4TRyW9h0I/conbuaQjRlyHDOx/YAUe2wCcsh0Ih8mh3iGZh0ZCocJSVuaIkD820dQoWu+P223YnW826/h/qrlZ9kn3oXBIKFSWJ8fp7X1/+XtGbIN4Nhn9++f3P3+cQCHeeNaNgtglfUZhyrjdYHb69eKHf/yE4Et/+RJE/zu5fr9zIINgfnhAChMY2zj8TyWuT6Ym6XQsOnPMmeN2VBJO9nG43L4kYsccBGSWsGxvs1+eEga2/YRgtnRseiamQ1hR4fLxKDykrzizo8PhtHUNw32bmavfkW2MelGq9tXokp413iuGqzg986UzHYXj5BdvExjG7N+OQfoHMjJJd5k8gMHw9HBj2B1HkwTROf243vy3Pk8mcT+MNts4jrqH3uQEp53+2SQn/plE8X6y7qW/eHOWLDfIKtQ0SgYDa3TSjW14IP0HA0oc/Az/w1/vHC+9/GnJz/zc5KeJa/QUsg2pkYxhFP76o5vHeZcofw1ma5W8OOQfj9geMWxqd3Riec9eLCeDhuEhHh92UffUGfv2Yb8Jbfch6v9bg5My7SUIen07uFx66uBw8f7SvE8O/wccb1Xzgd+PuQAAAABJRU5ErkJggg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1268" name="AutoShape 4" descr="data:image/png;base64,iVBORw0KGgoAAAANSUhEUgAAAOEAAADhCAMAAAAJbSJIAAAAn1BMVEX///8AAAD+/v6Ojo7Ly8va2tqIiIiLi4v5+fn19fX4+Pji4uLq6urx8fHu7u7g4ODDw8N2dnbU1NQyMjKoqKjJyclQUFAaGhpiYmKvr68hISF8fHxJSUksLCy5ubmpqamenp5ycnI9PT0vLy8ODg5CQkKWlpZMTExoaGheXl6BgYEfHx8TExNbV1ZhXFtXUFA3Ly1EPDwqICAMDAQfGRhfGcvbAAAX1ElEQVR4nO1dC3uiOBeOERQEEfGKKAW82zKzs9/+/9/2Qc5JCFdtS6vO03ef7ahAyCEn555AyA9+8IMf/ODBQJP/2D+EjILxOcWpN9Pv3Kt2Qdn/ur/vSAjtlEhK7925FkCBDPXcKWDpkL+ExHQM9W6RvhTj4b271g6SYdJPVQR2OrF67861BGNeTWACxqn37t/nIQh8G0992/YPsaDw1UZB9NTocfpCCynRVO8tN4rPTaGPpESK/KvCx3Fi3KtjbYFGQMl8xL4Jhhx4SOJ5cMfetQEX6DhapDjdDkhi7z4dawsUubFCL9A+HNopTytpUgEyA5ESVBwiZAwkrq1v71qLmDIaNmpRXrKvFpqqwT161hI0sGbC4u8UhI6KfGreo2/tQJ8wEl7qjqOu7H5nn9qFVStnACbw6Wb0nZ1qFQZQqFdKy/Q399kHESdanTZI5iKwcScRPc+pMhyQJA2dx0F0n9U4baYw/dmEQTw9I32pOhjBCA1APVSdQwJ2xsL59v61AxMobNJ36uKptf5wxbqvNPmAEKOKnpFNE+hr1v0pafDj0YF8Uj9RAy9wLHuGRVi7p2ZTsLzXesMYaiE7Z/md3WoRNhugVaOkBJUYPan5bUao0BvggDiyv6tPLQMkZag1nCKJo2fEy3WNSEAcnZqewgPDFHZn/TnwFCbPmnKDiPexKbBt3DDODwwYoLd6aZpoys5Tixp1y7rfbzoHRM3hu7rUNiBmuGqyyi4gar6tSy1j1rlqlU35XH1SgI+7qBOViQSyn1uY8kDFtN6FUt44I7/Dhyqeei/3K7mvdWw0PJMzRmyYF0r1CeULwFGhlqE6ymzmqCNLlLTU+zBfhfR+AZ+JdTc3QZj6t/WPnTK0g3E8wUTrJvamBuEkfjcSztQ20JFh3e31s7DPb+mgbkznIoksEM/0ewwh3BBkZX2mkEJ6ozb4n4PpL3cl8hjSEp27zEZKLODC12rDhnKdGdzQ1uiyqSaPzeT7GQ0Yi5nXHYcMTU1sX5LAjldPHkP/XjlzihUnfg0bQc3UpfJYRqARLooUvS0225XMtHfLmUPwu7M1qoUB5PS9Sg+RB5PNXp64oxfYKjMShs50LGif3ksxIntdsM8FAIXjOh84vcBfy+RFgZNTr5qDKfM033wfYMCG6bwyiaAxG2Ido6VE3vxQZTzMwInpjO9l3KDtNjGrxhDUSTgo2HXiiz/J6Dv7lTWNlCgQ0VrdxbxNu4qjkA5UiUSg8FTVt4Rm65LRt1R4e2WAAd+Ztdr1m0GJioqsSq/XUAhpUyOr9DvazDCr40MY6e5dTLf0D4bddhWiIOBcWnHdTHDoYnpF24G0je9AYToWyU1xLOblCqGgXpbyyr/kcFrPQLHB8j3EuZP7VcqpOBrj0pEafUiFSZvo9qlQpLXmtcJ0/+ZTaSwq/a0/p+44ioJykB9sGk+6Dm/Ey/uwtvEK4BF+Lp9MiazPBmbigdr2zBmZVD6FVD4EYWGnJnj+OEygntQIfAw4gSfzeikDJQZTum83etK1zaQ30kxnGkadHKLTwVbNAT+psj8DviihoBVBHUieAVwvSvwD0sQa4hqDFSC9fV5dmG6ROo7dPjzYOt6v3ANKRmg/nvNFRKGgQzqbGwm3Oo5J63wMP166kq6dUGrWFgi8zYNR9VIKmk3FnGbQljg9c7zOpeibLX660jmHPb/V5yxTu7T4pRJxALZHnZGdj3APY6RQBrojaT3/rUBtwRYcfYi6xLxYlompHcnpMC+XAJQ7AVi+wMqGwG8AUnC+GXydlHJ7d0N2Qa2ffQXpXaavRTo2k2i/jybVkYXFRalwJAbcDYIhS4dZrYgmos/85vObX++gVeaO90E7yN3fLBPRaZimaVmWaRqOHYzXJRd8sbTL/VNRTO2EzMP5k6k8KvTEbUIGboIusvrRiJsmSZgwqFTAVHX7cYHMo58zotiQdbLx0QYDiqmNiSSEuUDqkuy3a4CqiM5Z++galSyIcHE0UtZP+M0auQVhVBjH5O5cSq4u4fK8PHkwu/dZS3yVxnLQoFwLsCKZ+d8FmEuCRT1ToqfmCn+8lWmcF506v1MBKbuGMY+9dftoYJEjG8L3gjkGXHbv/NueqerKRsGuZ5Ec7wSdMjxxOwU5/R3m14jLrw8ZpUnHNGxgf7s2pU64yrr/OgXO5g1WkOjygzrK0eCWCcUeN7V5RLE+OdLYhjCgEnFH3zGN1Z4UygxVInNqeVmpePp4s/l1zY1HdRHmKDvRtyChaAhP9XablnfM6GWidedS6TAtkcgDaEOcUarcUAM0X0yI9QezT8nEgAY+UlKvSoHck4gCpiQeolM3cF13ehinD1CkgJGBL7cJfc3O7KzTR1cWUxJCCx+I0yVMrWSrZPeZUKVEs3h72tDw4xM6Xij1Jw0ub+aCavY5mwgfrqqiPIj1oZxA2o+XLNyZCJxCqKXo2OMQXovOp0dVqeHO4lOFcWB3frykx8zsoV5jx5ODqEmvqyTbk83h7SdiF5RT+JHoAHIksYU0SNW4OGwZqjoyZRMJBWmzPUqNWZiTUqvGQuurnaSfGkO8ryFsuTmPhVH7Ek8Wb5t1eBjxM7FieNEULxu540KM4QKa6BNhUtD3/U+FWqkIDILEojNpEnX2NsQ1HEzQ7zUiRQ8FhobtFSMoq3EL6SawE1efbIXnVxZ5Q5cPLWORGf/qgUiSqLMctxeXKhReu60sRkFn5gNmew5ocDOhV7Zpdt20mMLhNnsgyNP0oepf4m3J/ezsjlPrk+yJQMN943xuARYMGysdsku9TXBONbbYZCKdm7qh+IlrXa4tYQ0d0MZqg0R84p/bH0AH6yPNAw+FFbCTs/Cn1AXhy4Pjl8vpOJGs9xwmPafVFdIm8s7C/0QjIxDJaRoY+XXVdyxLdcdCsZ3TATEnJXoK1IWBJFyo+PNxyNHZyzBr8J3NonVrJteh6kAhoRkhb96VYwCV2Hcd40uK3vviFhdxg3fyPzylSfJJB9aU7CwHdQAsPqkum1nNx4HydRX9epjdaTwrJmJuAkzmWEQMMLhGWX5RRR+bpd6MEnWbMLBx4lVEKD8NaFB+sCtvZr7b2YQG0mAFSNK5bL8RQ3YLhR37tl0vL1NHb52mKlC3IyN9qu8zJoALUg8FWjoPc4E0nH1se4L0hMnZC/yZmrls31B4WNqxa7Vf9n3V0gfaFVdHG+j6AAYmVRZATJwX9xiQZSU/pj1KWv2Wgcv1M3m2lXs+bean3mHq+7atOI6TeAsjNYHjKLZt+/5L0L2E8ZortnSiAZdGRr513CZk+gXz7FakybX8znIF7F5Xq81mO5lst5vNZrWoskXSxAlGvZ184xRY5CRF5e4Dp3dsIPIqUm2hVS9vhum5uOs+bvBoTaVftoJvxS4VHaAaooKZK5Z+M6/irsOYwPIv50lNOXIzUi8JfcWi4wPt5QOr94Q+Utzu+ZoRKWMyH3dZVT1uRTDOk4JLvLL02GPQSTXT8YPL+HSer/dRxERMKm82k0kU7dfz+BSOL4FrO4ZORZhNw0ywz5iRE4IKlymRnK54DErTsKdlGqmWcFBnGKalV9Q5pf1F/3Anp/ttUCh7Fs0/h73Di6+Yd19ZetPTFdu00swwwUj1IkDJqZk8+cCy1KhPFpto2fON0nP6XrzPCufBlxGXUpuuryi2G/K5umV2QD6KszoF9nPtQ8TKHjICFq+SUGbBILNsV2zPXfVR5mMduEwZvRxTz7AqSwo8Ssml8lhn4dmPvH8GDoAdJvplPazKryUI2DytjFMBIs8vtvhQMALkR1ZR7xR58QwmAHfT5uvqQh1PfdR9llVp0RKTmOZUJmHtQ9YXd3nrHE3Tmfm9Cndmt3Tvbp6XMXDyXfWYYtec3nkdTaLjieUuYFxAkO54noQavjcvjuaqctHFXYAPelYqaZzzXNbQMMxc8hVrMWRHUXN8r2AfbvrvW1b7ZWBmmXOuMNLfzqpeCk0wfYk7K+W3taG609/nmtlcLLzknoSmBOYX1UXdrJs1dfUoavxSz+nskJNOq8B6gHEcHuTI/N61uAHagaBNRQcH8AykOkrKlzQQS8nxw95vI+b9GehyAHsXQi6FZ18wUuOM0mo703YFw6HRVpOTNQ/yQrbzvew5eKojOTwXO7xuECPoYMAMO5NlOD6tOzsRfMN9h2rX65muJFs3gXzHbwEF85oSSyqmWYSZwYUO8AK+ZbM0W3GBZltD6YAtKZ+5Sr7ZAsB7KXInlOwQxf5DxnWUDcdChJjxGcQNdxj6Wcny5pu3fgECdcl8ntvyA8Yk1BmUoGyensU5y8aZCNAlk6j/zcsOE3pm2QCupplmS/+Zy723cmE7ITWUnfwU6qCOxZXhtwYhKdEy928XFmpu0XNAXZB3okJRKuXJnFx3G0J9Uas7N79D1nBpLy1b2BelBc9wgx8xgMRhFMCai4XYv5xvFH0tgGGKYWQFAl8tb5BCJTM8uqVsOxosHihwnw/VDNjSE53Enl9ZXJCwi+CC4w3rvz6P5A7ZLTtxWdwPcW4ajEBMSO1NkTMEczrpqbnho1rLfRiKdLjA2Qy/ZUNimsnQC1Q/5Q6j6OwhO+/wG5GKWDFaFYj52kAhOyRc6XDwDYrfzCp2FVKeF+gZTXCdARo3rNAdBjGtaAEblB6v8qmQS3zee19ElYQsMrEsyjbGUyEc5LWHIAnX7LOfPyRKwG5ZjDbkJH6d6kd+yWJI0wpuEYUkZwxCzHi30pOxRn+fqUA0+tbD6xnuAZI44ZsNfQWSdl94TnRbVVpEiY4j7OD5QEJk5kKomXTiHN+7odM8xNrjfWkfVIryro3yfWgmPPhqblyWx8urdTh6yq7jpYq3lGJxiXprjf+7QaVQ/Lh6J30yAqdowwtplGzusPNhSMUiNjHIzBC42mlUtKV3TbQEmcAed7uLIRgUM0I4IkXiNEXUKnBY3Feu3UYrax33+WGa9kvGkBO4qy2mQDGUVeIKMwaBC4JjiQV4eVQ8vGaR0ewBta71qaSfcc5U3WM4l05IYWZMiu1MxVQSHIDbafClbU19xwfkVW2f8jnIqaTVDCyNilvgnPIE9fBQJlJoF/Pcl+zybDnpWLsaOHRLDbYHm6uJGSE104DzWxY4CkXPERQd3w1abqwZjYd6Lo3kpTdFpjC+YBqOshGsax031pNsMKO4FbZsAkgY8g1qLk1rH9nvrVPIGxIJzRqbSWLjY+aKg65YiE0y0iHDlvJb1oqiYU+70ndOYXso8JHLySmdxxloJy0KBpojTT4Ng2zH/FQa8RDy8kqoon0KATyW1LC2iq8El23/8sugkgeGGqWwKkB4gGunXtrI87AtNoVZwZeoXoRnVwbaGxszO4HyDFPuAix5OxCZd7MV7s1xQ+CKdmVp5ovju2KqRQHvIKhCOMOoZqmQ/bqS9AWQKNxOr8YkFEtdx4OWZSkGxSbcHaxqfSkeQnYUHKlVNrNygRs5vMMOmCIfc65bB4SMErRs0/Cke229XWax5jeLwz2ui7E0ZInynJZeSesVnEDMSkkzoUXgmw06QQ15LH+I5kA+9nniEy6PAbBpYbss5iFnCY5JoMtH4ANceJMzeTsoHx6+ircKOk7UfAxlyDcPLgLExb44P9O23SwT+do1tWzWJ3+HGH2csHhbezRab9XyQu4aj73ldRlsR78oL4AHD2FXmXZSpMTha+hL/KjkdHKLwCGsDYclD5M7BwUxD3Xr6ZLtwvPGKHh+ImLCrvAC7M35MDOGQ8uZzrkcOsGJrY0hLgNZN2TTuaIoLuYHmXmsyLzAfKrbZn/WuM/RtkUxw54Tjs9L/TMzuZOel5ncKVrCF/kATsRFXZODaf1mydvP7dVWAbjXpP4EDPPKGwgRcPNgdlZFcGtMgQyDoGZJRNSqRUqzvgSVPMp+4u7rtHhIy5RF8Vqdr1OsRy6PL3DD1jnvBciZTf1iTu75l1/godcpC8pXrF8J0Ku9eb58aKy2TB0VLFgXF6E8Y5aGlorQIZ5f+bpjGPhz+QC2i5cMFdfbYxpk7KJN1R6NjEkzJ52Wj4qakcrpMaybbGIN6W1v8aK6ZelfllGDXchei4kTbmaMuDtQJeDQlatgcIre4Kp1ufh+4BK0YvkdfhZpNreKfVBIVda14WruclnbtyJzdNbVRw1uYAWVkwMMgZpXlJ4r5G9DP74GzBBmHZlX3sji0aOaNAKEoV5L17HRBifi0qrg+BCyMSx1ROFFIB463MUzIGy4qaYAhGl8W8q6NnLSAvAdP3mfgd1sxt2ced166EYKxQS/J5hny+jY2bkCiJwDcKoJcPKY2rbaFsIA812XWjJkCU7eUYioiHDDsn4UGscQleV9a9VZ19C3zb3fRQ/E6t/aEDXlkmZVc3zH2703MIe7zoZq8JIV7HWb9iSAbRVqXCR8IfkjvE0PlXrUH+n6QB86l2yLo8VLo4Brfu06sH/bAYmPQGx61Hk9ziPZ1p80sRgVVlvNRAWVH3xBj98LWrPIrBNey3BZjcIkBDb/gh6/G1rlJgt7OXpfjeGiSZhAZPDSfn/fDSpeeCCDVVxeMbl0bl1Xoj7EcQdohaDJPmgIDkuXQcisJgzZeyQK0zehhbxqfuLNblTTOIPL77pgeKgxBBiK79rOe8wsCETOq9cRinl4Z9+iCjd3Cc326gKmRha+B7CC5l1+DIQqdnblFVA7+zCv6qYfShPox3qtTq9HTJ8BoNWXFdtK8NKoB7C8PwW3zqqh3D98mJW+HwTabVXmNYRHNvpDytJ3AIq5SqE6UTa0vN+rqVoCaMRdIQuc7l4z58riuYcQX3SMJQAyMBvwCA7wJ4G1FXZRkWLd6XPt11IJjOxvYbMIQeIQYq1P+zb5DJQv5grliJUoYHl2fc+gYuA4F/nHevTV3XeIagU8RyyVqvmLej35hKDce171IFsoXvqxtp5dVTBQsfEzo1J+M9a9XuvbLtJBUkvvAUNt/zeMYAqavWAtR+DfQh+DWd75Obh3n1pFourtfNB17uCBvwl+n/Pq5PIXmKNVoJYxSmGY90/e/+CDyA3dXzyI9esZfvCDH/zgBz+oAS8mo+VFImIf8GzdU/aNHXwG44jmooyU8vo5ir2n4ifK91WED5XVkI8IimNBBbFUfM2KBTFvSeWhyy58cDT08PE7fysGqqNqg+mv379fWPR/NvYuv9l7aYmuGpZlub9+z6c69eeH068Lo9s6zOdL/2keQRD9WvuX0Lf9MC0g0uLgpe8H6W7ZThwf97+jU3LIO3mnZSfw2bKHYdz3bXf+MCnya/BeqB/HmjYbDGN/6o9ijegaCeLpaD3TdHPoDLWZTpceuXRUPbYNx+/2qDUj1lqZuuozRJW9F+Kf9r9//TLoeBkc4s6Q/I6JNQ32HjEDnQR/TvGI2A6xf/067cN1HMSvySdC/ouDYHkqpJG1+xZWVyKlMDzapjWg5sDUBz2DdP5je6OqxO74JHBNfOuurVpTOtSJGSqmRfWxNTRpkC+NGy3TdI/6UBidEgo7QUJMmkj1w2kybIcuMf4LSFqFm8aslI7NxjA29YBo7BUohw61pkQJg97WkBo7TA4TRyW9h0I/conbuaQjRlyHDOx/YAUe2wCcsh0Ih8mh3iGZh0ZCocJSVuaIkD820dQoWu+P223YnW826/h/qrlZ9kn3oXBIKFSWJ8fp7X1/+XtGbIN4Nhn9++f3P3+cQCHeeNaNgtglfUZhyrjdYHb69eKHf/yE4Et/+RJE/zu5fr9zIINgfnhAChMY2zj8TyWuT6Ym6XQsOnPMmeN2VBJO9nG43L4kYsccBGSWsGxvs1+eEga2/YRgtnRseiamQ1hR4fLxKDykrzizo8PhtHUNw32bmavfkW2MelGq9tXokp413iuGqzg986UzHYXj5BdvExjG7N+OQfoHMjJJd5k8gMHw9HBj2B1HkwTROf243vy3Pk8mcT+MNts4jrqH3uQEp53+2SQn/plE8X6y7qW/eHOWLDfIKtQ0SgYDa3TSjW14IP0HA0oc/Az/w1/vHC+9/GnJz/zc5KeJa/QUsg2pkYxhFP76o5vHeZcofw1ma5W8OOQfj9geMWxqd3Riec9eLCeDhuEhHh92UffUGfv2Yb8Jbfch6v9bg5My7SUIen07uFx66uBw8f7SvE8O/wccb1Xzgd+PuQAAAABJRU5ErkJggg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30" name="29 CuadroTexto"/>
          <p:cNvSpPr txBox="1"/>
          <p:nvPr/>
        </p:nvSpPr>
        <p:spPr>
          <a:xfrm>
            <a:off x="3857621" y="0"/>
            <a:ext cx="48577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b="1" dirty="0" smtClean="0">
                <a:latin typeface="Arial" pitchFamily="34" charset="0"/>
                <a:cs typeface="Arial" pitchFamily="34" charset="0"/>
              </a:rPr>
              <a:t>La serpiente se ha tragado un montón de números. Colorea los que son de la tabla del 4</a:t>
            </a:r>
            <a:endParaRPr lang="es-ES" sz="1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31 CuadroTexto"/>
          <p:cNvSpPr txBox="1"/>
          <p:nvPr/>
        </p:nvSpPr>
        <p:spPr>
          <a:xfrm>
            <a:off x="6000760" y="568091"/>
            <a:ext cx="27146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1200" b="1" dirty="0" smtClean="0">
                <a:latin typeface="Arial" pitchFamily="34" charset="0"/>
                <a:cs typeface="Arial" pitchFamily="34" charset="0"/>
              </a:rPr>
              <a:t>Colorea las casillas  en las que aparezcan los resultados de la tabla del 4</a:t>
            </a:r>
            <a:endParaRPr lang="es-ES" sz="1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362" name="AutoShape 2" descr="data:image/png;base64,iVBORw0KGgoAAAANSUhEUgAAAQQAAADCCAMAAACYEEwlAAAAkFBMVEX///8AAAD8/Pz39/f19fXs7Ozx8fHd3d3u7u76+vrl5eXp6enZ2dmurq7FxcXg4ODPz8+Ghoa3t7d6enqmpqabm5u/v7+6urqwsLCTk5PLy8vT09MyMjKKiopCQkI6OjooKChpaWldXV1+fn5FRUWfn59ra2tWVlZOTk49PT0cHBwTExNgYGBqamoYGBgmJiZLEciTAAAgAElEQVR4nMVdCbequg7eBWcBkUEZFWRUPPr//91r2oLMouB9WXetu8/eSkua4Uuapn9/XxO3sQ3dDGI/CcP0oprRcbf4/mkf0UoQzfj0zBBC2e15TlVTkzf/0dgvmh3c0wM16byX1j8empPdc8vICN0Sbcn9ePAXbaOUjZsGpq6JyuFwNCJTdegvfemHY+/2lPeJGx2EHdByKSuRe6FjP1X5h4MXxB1DGM2LDbvJ9p2i3uCvEf+bwS3C/X9Km+jzsp7AX7Po10q5jkAPT1GPAtoqYcMPBFMAFiSHHn3jDz4Mvl9NP/iLNGCBu3vzKR4+5llTDx7gsdV3Y//NNJBFc+rBC1pipc+00i82tmjuAzUI3EhaVhZIgwlPKgwyZuxlW/oFLxiumjpZ5oXxXrPnr78c8DxvP7INOnC4eLGteL9VrXOoL18fnmGl8Cb0WhHmf8ngbrUU1chx5WJyIgjsdIO/6I6dQb4SvEasI7q4kSJZ0kHU1SeZiP4yShL+92QqgVmavIztMaXuWLN2m+12AwJJbOJtn7N9hr1FMrlZmmHfHLGft6CdmXqYVz6B/Tf4yLgQ2RX+ijLN6JeylsMyo0Cqv6IQwcJc7NennIndxMxDiGnZAljgt6+xAJ5hX1iHy0RcwM8x8p8tPJPw2P65jYuHv7NVsLFkzKYYPScOLypTeFiH/bbzk6s9FpKCQ9hhTYCcMGeLt8Yr4PQoGY9tB9LpzzusMeMHfxFeCuqbZlj3/H4vvE1KRuleMO970l/ytMVioPV++G+N2RTSGWIu3McOXpkGVTUhq9joDsLCcsl/DtFjJHqUXsZIKN6vj2wvn671+upo2uXPwg9N37/SenHEppn9Y4ElZ9Tg/Gs5MQ88RZLnvZ/HxF1yLTQR6tbcz+jEXumArUH/JzdKEDK3nXNBHmkcffRkfkAoIEFiyv2xKn75A/khLOYxkhTCztVO6efBzNo/KWoJQ/CVD2a/sKUcYaSlXLQ5cEqhr8bJlTJC7IZi3AxbZN2wZyDE02AVD5kLl4bJmeOLrYZupxG0glSRJlYWhzC30tztnfz0D66S//Mn/DymCAtbJ/J2Dg4t7LVF38tFxt8FKPx+8BdhJQgI62OfiXqomkdb2KxmWE651VIyfbo2UYU/Ys4F/IC3atxFRi5GZ+RVHjKTAoLaPVWXbGG5FGzbMvSAvf/ND0wzgHW55JI0jghEzfHo6lAofYXOQTOjdMhF8YqCbwf3GFIMkNO0yBvt/mzM5JHujzlSXANqQPG3g79oDoytLPFid4z2lyvJ8IGGxLrU7rcidCOcwXr9Zc4Nf5M8GqO/dgvAbY+RmpzO5zC9q2Zk2NsqrzbApe/GLhMExd/mKFK2js9vRcFhFuH6tb9foSlA66WEWT+lJROBw5fuOrcIMsq+nQKYJvXrLzPiELp+/+2UYYTwOwfhMElSxwC/25gXoCSUArjPSWFw8fiVYgq5Io7CfRg4jU37YmkaEZXP85f/SjFdBvc2o6JBYbxRiMcJ05lBhPgb0+ggkfz/gP6NmAI/Poo6j4t/EgYVFPT8+LuLXAu0PEPwHYVjA+rVyISlylzL/AutOiCH/rAfY5Ygp+GM+TpxcuKY77t5COmwsO6j7zItUL930vTr38N2Qgb6fPJlKpjgf74fkuRJpJFMwGGsMOb7+CXGMcHMmaB9HNjzWZ7aHcmEYKQ0A14cxYR9zgThY6NgFdhiPy4tsx+7EZONzAupBQ8fny6nWoR/5riVVEspz68IjXSylyKxs/90Ji+MI47bX/XRiNDjD7Da27RiP6WFTbI/1AccRed7TMdxIdBlZDQtj81JnF9hePaZUMevN7fGiTMU94zZkJNKaeNviL+91kBHp0++WUqLLVE6Zg6Q+hmzA2SgK/JGbO6uSoK4yXexBpFWgnmLUQHUCoVPNKZaIUIXZ0zCfIu81z+ST4KoczleQNmIOVhIPY3Ku5tI9cfALalsUaQPNiCsyme9jgzjIMLh12lUMK2hf+4YJ61XnNttuLtNKw5hFGRUkeSMUgcFJYfv8+XgncpLoA3210LVlEVjIJ+Dls9Rew8KSkeldWrx29t99ZySagpAQN7XU1hg23wbxQQJXf9GOFm7FslHA0VhWfdpI4JhG4UYooxxkcCE8Hs2mjW8yw9M36t1cBJ/n1YBszSWCWf8Jl8nt7y6Z3EHbY8uUN2QSd9DtgRZ3FgmOBg6f4vXhEZeazsIu2nIq/2Gz77WB6zNi3GlGsCExdfhh9qM/pIhsdCz6UpbHjWMbAzWRzLBgrVMv8Rbi5ZNzOMAwCS1mMElenyH3sEstU1kIM1Wu52CPJDOD6JpfrVZLucLOn4zAF0P8JL3NsORAmbjVrIiioo1H76lFGL9w85GMwxp8yn2toIT2+8PA30oUuAPQUj365HjG9vW/Kb/Nv+9auWThW5SXFSgZEk0LBjDQqDmbwIlPsO5x+u08OJySdhhliGO7UAPnzjJ5cKGbTOox7eVI+0VZxytS/GD/T6IyfEfJ3q/sjtWQ6Pu93uVVJcEA60DlHeEWs7pjXGH+g+jXyV5chjkLubfWhxjGLwZ96zeZmm8trwDVEmkRoHaOIsUUQX9qr6EZUm0YhKc9A8NS7puMcMuVTmeGZj1Xl/WGU55XJXqysxAnpoQI3xjGq2Wac7xl+513bJhlXt8Bg/L4NaWYa5iEXqrSXgOXkvIZV0xa7r4LuBVSVqEfL1vqbc33+z1x81NZBmhZ1sYuI17DncowKKWKqHd9e0utdUprUqnaTC7a67tG7rWbBF2gH2oEZJhtW9Y3YdolilqD3I5v7sGO3hT27jrETDeb/0jn/Sp2cKpm0coIuoxTsdGanjTq8bYWITNAG/r9Blzs6sMjNK5N3lgtFSNb27o0Wfu+Vudc6gXKmArXLOLTj/I3Hkoqys5BgbnPpup9gmj+MaJLxuiLLwt+V7WF77Dd1LiUJ3RYh2l8ItFxbJyjXpN+21R+aNnc/HxDiBvb9UXEMomhJPFIEnDMFGNsrTtaysJlYWd/gFy/NWPO+U5rYx/1xvUTqaq8Vp+tQrLhKqdmG0287pJUbrXYYm88j85aX+BGT9OsSnlZcW38kLtXsMt9crxtPMrMblCWUVWzujcra8BqmYXK5GocKdwMYeNqlR8q5TNnxdsXOEXYAe6s3tUOU7YXcxllIOEnYoqQz5dgb4ScoXINE3NnvH5cHOdANrEPcrzI9T4OuUzQGkVPp+R2a3lZxRV/6i9rCJUWMeHM8rkP05QAlLsrtJHxyiby3ochmlgsAKjbUTR7vOUphTMpyWl6Q4Ky4llQDpYDjR+NltspehOgSpfPnWAPJrqIKjl4co8+x6c3bPC155+UAUGHpI7gxEsNXLVR7+25TEo0PGTOTyVPRHvrQhAOCR/T0pSCGbLIr+4a/ZqTZ8SuhVoFXRihVJtkEsOHD9KayiY8FiX55/obIqK6OJhnniEAwQK+Vl1OKqmF1xkrsuspgcy1B3aSijeVA1jnCeZDoXIi1jMGGc2sFY37Gz4B7rpliAIxxQ5Mzgii86lhT9gtnNRCcB2M0EvfNeGJLiEqsu2aYCUZ7p24G0P+K29iAEzGZuFU5E5ivN3d6suEWV4MTtwXoTMRbVmsKj3ubwKJeComZOblQPYIhGcEOM5E4pKPm5OXFRpY/zSqQ6HwrOIxOBFNRu6IVqW703q2DhgKXDY3NYKCGdJ8A+5hfErXOexpXO7kIKKpFmV84VNOJcTcxKeyVNnpg5470lxbm3XJN6s4SsKldPiGc9OwIY1kr2gQRTz3kCIYJtyKUsQzISOvCJBY6aVXZGeC19V+G3MWaMLA56x/nmo/BQhF4x/1ZKZI9jFUKeTscPye0stR/Zj8tcs1yihJ2V4yrm5IurQSPqCiBRihogU8Ftbo2dQLlX8wWeMXVIVYEHFhdxVXpnhBUor0Id7stU7FAfCGC3psNe9Zm1nhleCYOfm9jeBga+jQHFPBv1Y1J1ig3PctWy7mC9BBtuTOrkbNuofveSVFUl1MxNUQegqVYDqFLW65Gauo2GjVIOzzby7yg0z5Jb/PmjGqfhdtn6R6t70buY4hSHfgwlsIuy40O8FG/5xcZVmGn2d5rBQqkkeFPruOuA5D581qvHLLJdHPOCpiTRnguHGVwpm8t/pLcE6ATK5r0t7s6b264NH6Iah1cwHVr7cKuMJZ3Hj6Doj7M9u2/xjlYXFWsLhlWivdCZGcVcrKddySwVnhDt2yFfKv1J1FoadRoVd2yPkmOL8dya69ebJTPTIrRgfgc6dVVHazXhMGyt6lpE9dZiqsqk/cAbHAS9sxKS2d0Q0YYe81tHXZDXrsprmegC5Ii8SqpmS9dJgbX0KuSU6ooqKJMvWwdB98ue4EFfjbYVrih4vJloqalIOuj0kulQM09gVJUu2ZUsS3X9kyFxeVJRVjQXZZRe6zg+Qp/+rhRaLF+ct8vCzr5qRZmi6q96ZUQrkqBBxq4D6Bf0rpf6OAwpc02p4vju6fnL1PO+a+IEo47fKJ2RCp4K5ojaOCN7uhQLEjfTFGTRc7ipHu8HHjfrxhk0pNLbdpDpalmJh/OONrIDpT6yAM0sx1X/3+z3ea1JFp6Mh9QFc0pIE5Dgm8zh+Qe5mveYFEp+E4I/5zUEz1XuSJndVF6VVoR7rpJFfp0dhOnECcY9zhGoahuFg+lpKfiUrmhaZmiYe7QUoB+lrgW6qImwFEZLCnX2etveBhc5YB06tOYe5Xmkl89ijPH5ppeOtWa+mEUHady0GDeHCRspj8+hZPwGAmm8UobwHP6lt6a4lqPfA8iUJ/IlrVwwQt4zA3oTHvw2M4SR7GMUgn2wzM7zitSWdrgSzJ12WySA8MppYChKnSG/JDG4imIIKpnRuqOAEIhbXouBQ1oO1oIPs7ocfU1VORNtMUbJ3S/sguikkJzISvXOwEZIDLo6GE/vDoiTB3EqBxXGaqZMlgX1cZ/EL9Z2ztigTIgR01WX+pW2rA2tFlysX9NRBJKRYkSXDQhFoomiIkXoCY/k0P9vgX9bN3XNP2hjxe/rPfK0wFIvJgWUPGwTjcDCi4E4zLG1iR3fYre7klkMMaftGvEA0HzmXWN0Hqp9SH7CPi+yEzabqk1fdaP8qL/D4vMRAwq5SFveqGscxHlwvIquCKcxSwd7zTvMrJ7e92GjNIrJEgtqt3wGRsWURydXINi8l9+fEmgAehenW4fWXHPfqyNGxIzUNSQD5+rRehZ42mEWX8F8UFrAcGxb1oBiai1fboe/JZJebyYZm7vemZsidhV50s3796N54sOmypt0mnJsJkmIYR4sdDT/mYoV5oGqKJWwXbgEs8OS8i+N5KshX+HHdEUlK43WnXplJZ+kwEHfKB8fIYSCHOQrVjn31P7QMGcvhsEduNYfB8m3pZIZVzJiiPZWcsNQ+7SchA3ZT0B77pkTJdw4OZbzJPZhQW0Qzh1S46RRCn/tOFLGzUtch3nxH87tUIipZaiHfabNRiD1otnLxmPP+jacmBRijcfixGX5Tm60cFuMyipIZpsHre8eKenvfoZDy0HrFvC20ppordVmFghYa2P+LyQJSmfVqYJQXyXNPHIiI2Of8Q6APn53iuWHOKWhGkvAu+65eE+M8UeChDUeijNDYHiOjkxd76lJO/YtsUkiddirwTIx9UwIkkCgLkFbyW7/2gme2YCqMpiJ5g7Fo9NGJC1hlLA0hFogdzXkB1aVJYkxRKQijlSpYJk7tQrejWnVEXu/Q64xI8rIr74GxP4FCjkbsL0tXNnZTLBZZH4CnBrYb+L/tRycu8HvhiEVNSMJ1x/wrtpIp9CaO97qm2KsZcIU4iCKlPtefKJvb53Y8mBJMs769O2PINkTV9hQcVKPhODDObRBbATghtFgeNTNOnecty7IHswo8um3nDtpxYD9PH/kH4gU0rPMPdM7YbOpdIK8+Kx4vbRJRlQnbyu0UakKC96WhZ2LaZ60oX8AMX5QdfkJ/jpDnvab2xFHvjW3iEAATYMmyYaZ95qhGtBPMHKvTIkU3yr4tbaLGLzZLWRLdmPBEo69XSlbdMfsWLVo/o95VHlBXuaMG1GjbL7w7sPgl+3yiOgrpFn+vWfYm/w7PWpkEKEyxpCbgc+ef4CWfups9S9az9a5vIPImFQEJJS+ovwMdvDQrke8kJcBnQ4r9dZpYvrQUzWBBWD9epfIL5UGZcGrWxLGzFjRsV2miMhlekjnL0wB3FEt5T4+kKZ0scw7b6WGU8wE02mxInUjtx31YoXZIXn/VPJ3LoyP+NTMWnEKQHJGsZ9OMajRhu0Sess9YskoZCsLKtRoKBInkH7OsGX4wACGhEPZr02Pxu6C+4bqjCm4OPAW1oGHqsYluwAZ7xOSRJqAnHEgTJmT1PAzIPpk4FEE5eSPn9fDWItdyEKdQoRRwII3J1SPD2rLgYEmBPuy3zUhOQz/ExCjXE0frJxHDQ8tuTjtZdLIBcmrv5jtE8k7Qj9Uzt2BFN38sVw//X9lG5PrpGVtGhwlJZf9OHXrOVGYu2opMjEZYyKdVPINzcY9bHP07lE1E7nbEPN8kMNU1d5wQ1L4cfPqHoAGY+qk+ZxseQXfdqIkKCybslCCtNVG26Hvvd4c4uYtgJ4WhUMEhSocX4+mUHxVtNpudYFuGqeYbv5QJIrM2OJw3d+QFqt6YvxI7v/3o2HVA1hFbJ6eqQCYpTuT3yKP/vhBm8UUM7xqysJ2xj+p0emSuMU2Bp8NOb9B4SUH+QgL4l9EskFflIC9rkM4n6hDl2oPlVNXdehkr7yAPP3Dx+Ky/yx09FqTtsVdNiEHNXoKxC3OFtH6By5ATizUHwQ5lyuiKGZAd6MHC5SCrwN1Ao7dYxA+QWOZYxVGbSWNbra8ijFl0zbx6IJWQes5Zo6DxHaVECNYNjVhpamwWmNSnAPTR0uJuR6HRAsvrTAOYosI7qEPazJgoW4M0/tFS/R2d+7Ltq2z7ANt8vxsK6+R5mAenD09tcCfCBb4vzwwJNwLMWlwkRCHwP4xN1sQYzIhvWQzIua/oZ54uqxFhzkFqqwyUqHEKEMk5txscysqV9zEPCBeeq/qJ4YIWKxHqI05UDM9tUJD9khaOaRhn+oBS9PdtyFSS711jTviEuUzWzbZQnHW4uCBhB+nXUxg0Z0Jaba0xD77oyLgOiYv0W7ZqdJJMvkv5HJK68+UWi+2dqgrd6z9ggdoTG/b24oMNsxuZjlkXr5c2O3Ae08DknMSqK8rsahVWrOAQhtMm8/XpzgnevKPwuxNMJ5DDXaOn5fyJnqxlq0T9Mwsm5/bRVO/nIhlLpmOgNLLkG57lhaiv8u64652Zr/sZZkCITMBD19Pp6hR33WR3XVqwSCaPiRSUKvXaaBN+MeT0VzstiIO+17SYy5yiWY9AgTiW1IOZx7nZOU3ucaz61GaxosMImxcaeZ37q6WL+gQbixDnn9WAGsQF8sjo/Gy1lZVIvbLhJMoEtlB3ZCm1QMYDKfm4sc6LCIKXao7FRLOivJFV4VIsd0tMEePZUiDJ0QmKWnCE+dGJWv2IKSzsX0C5z87+Hxp2cWNBj17g2KII0pdYeM+VyI+c9DY+y2pV6UlgeO3cuftXFDCxU5siukZ2Y9sqpEsaE7XdJMUCpX2QRSpF+9jUBXB1BHmM2upWEgJZdyhjD+fRFXOt/AlyWPo6poUD2ZesHpXm8PPyAoedS5nQ0ENCLsVtEOZi0PcsNWnpOY3mlZVl554dh2JCDKDaUiEhCbJB5TwTfoKyZANVPyF3lqUMoxnYE6OixDwWjoRIqEKsAPyuvQuRzHh1Q3Fgllei9eglJaWxEcrq0a32YuScCQ74DtUlYVtQAVXwBvq4pl8+1v5lNS2GpRsaQJGtP+VG9L6jFRPLJGl1hezpbu7Vp+szi5S09x5LiToI+EMohcAuXmGAUfbBpE4/HNXLg6K1qntRMUt44LnpnP8oLDTaj+zoRcvjmk1TuwqGjLoni5lkwGURl4sf73XxaM9eHt8nmgVZhT3ayfKMfKXsgmF9vj9vTmkLjLxWdHhLUexsHSGZo48vJXvXm4Noxkl4PntYnel85vXzbduuOOpZWkXJdKFSlyJAvxqlp6pGb0SjUGwFshoS0yWk1UcDmhrXKeqPuga1mqeX0PmwWsgXqhd0JLDcazmK65fnUVHApvAS3P3XodqgXcO115JhdEPOSVAegFtdYYSwEWRJ298pRnBcaRZRLE0cGC1bcKo7DjB3cVzzNlrWEtWQ7oZkNM6kBiyhHzrI7OaBRI0kO68rXOXAZ5chYrtyN7No77H4ygNoSN2qGckC/JHcWNU/8hvFJZzwqLulKdiVoml1vwObAubwdFI7QZFuU+UXskWwA/OCNKV0Mo/zGsKO8gwdXMikzl719Tjsa44lFsHVErM9RYXS+K1YZ2abV1ZOLHZCDwfbFHVs12RIEFmdB6ypuG7AS8ut2PycfxXC7hNmGnP28zZRuBWC4DvMChCXoHeHG6xXSXcJCHw1HdkglcSJu/ZU/Wpu0j+I3ec550zC6Zn+4JUE3jetQmm/B4nYCiQrncBHo+9MLZNFE2WeozfXgYOeaa2R/icE3a7mbeBGIhEeUcG0R9wsYggMdFuu4UKcfQ5k5k0H4bxMD9yOATY1wCZN6e3RalN9wBIBO8UNOMDBISlnLBMsPJl5iy1Xke8zz7cl2as68asNpu3aAC445I2x+b5mrwfUOHsoxex5ymqDHJGYP0ZOGru6IpQLus9sVx5a//uNt+XgqFA2pnkckI3+YSPfKIs30QHu3yDiuy95oMVOily/7ij3zPUppWMR8/q6OcVjZmkhJjQ4fzrOGZPjFYcyrxgoUN3JD8L4oHhh3YBygHO8j2oCWgiSeE0mrPCAKVutBdupYilwQt45vfiwXRTf0xP8kkFGGVvH3Mb5VUtjF+Hj5oke+dLB0fPFKx+HxWtniaZP3VHqwmEH2lsZtp8e+Pm11+XAPY1WB9jgWiGv9lsRAZBFZzBKLiiF5dKcynUfSbttzUBJL8S4xS/IZiRUt/leG8D47XJxDzoDzuUhICOmogsYnBre7V893iY2IZzCOzRtQnBmNZUJQGCTHF5N94cu1ZNLBzWSAhVWuj5tCidnvYxF3N9rYW2ZFDsq2DlI9gNzoA6LiHeIx95GBSVT2wb2Dq6wZ/63zFDkUwRr9eaQy90xCg2Vyu5/X4zxyipfBnRA3xqYqzfCQfw8oeFyYIwJEOMBC24dj2lIIVaRlPI6fbcbM1q+zovGhcd7nfmCXFz+2/wo2jpE2SCrzt/ZyfkYNfP5HkaM2tjLXGG3sYkYwTOQSftD72PZFq1N9EJvtZfBNV6hE0stLpzaBVzdlLfM4x9N1Ab3fBzHdPakD9nm2zxlShlf9MF1qiv8UiQ1UBymhRrMXFlL9QhH8shV1nYBVwftmZi1tEwDJnTD/oH0aGWCwuRu8cENeOszyuZEMYoEWpy7zk3ZUzzQ1bL7Gn40Ka+qabSSxKs1x0OO6yZPThk3mLDIwYz/EY+xCTu65RIBOz9qVCn03BKA+NE9L8dXfW9NO0ESNuOTKosmE3KfLn/YPJXspJUTHE9mDu+VggLOSPs3aJqU14RJ9UQtZcLIu6igdFCqrfchb2ftfOp79v+qh4jYtURcNi4TWoIZ91q09cRMGc+EG4+ltsqE/MaHwQ0CO8mgdnU3/sYsk1noepNpkNXxTMhmjXyCSxVvPvY2F7KA8PbGWKX9gxCCdTapWGpS5TKJTZjXOMkSl/fxd9+taYeDYPyTWB3woiZTawigJvEOq1rD5yU53dBRvvEZXYhVOU1xFTrG8UvpVNNcUuojj8UJ0PmDr5eSJsjTRG/cJVmU9jA/7jHFJatbmnapLgy5oeMwVtBICfe5tuYLEryN2O0u6Ai2ddM4mfwVWeo9rnsrslU8et/hDsYvaayUZbrKmEtMchIgNWdPccdqO5GWRfq42+3YLUoj78PqIQ7wsjHNxcttRGoMR95kxQ74RNNdGl8ncLP62Civm06QvGgK8oekQXjXLJWZjKD8YD/upqkeoqcDbmMTrTK8/2jI1U3QGew+NvPTSbQIfjQepaVZ465y6iMXS8Fp3A14PUSqRzafnL1qJXqW4TRWoDrJxO6rcQfDhE+PRt/mBfSE9w9GXnfYTRpGS+MugOgjckVIvbLgC7pDRNJRjzMBGTg4++zU6CeEaGX9aFBOaimXo9Wqiw5Y3X7GBNoKwRl1vwQhWmE/9iLYTvopE0hbqTWkREYSDSEvY4s9uuinTLjDrK1RlwwyItKk/cooABN+ZRg5YhJGXB30ohjsygZ545/URmAYbz9iAm2h8+19MRWip28msC6tBC7yPMU0W2jPDhxN8ChSz9nXk2cUAVhKfoRCHLA1k5gEFn/UTz1MRRA8Bb8JoKhfd6eJgAMiBN9fZNRLEDz9KJSmte2PaQwOFQJ/ipRik27Yixm/CVLJ7YRTwTyeeJrDb/QBMEJfC+PvSSCvr4/NL+ZE2nfzP9GHHd3X+IXrcYk2XKdIZAMppFIl/oV/OBDX4/wioUB6ZY87+FMmcggI+5ofaC7Zd8D8nUhmS0SPkpvTPdknV8M9fwDs6EmNUSf2Oojm7Lzp5ky56k7vyWa0QmU+fZC6JVuTHcfHviOy+78dv4FeJ4W1AzhNbm/ofSaTpnCpEEwPb+9MZc3Jt19I2cB8ij3jgjZEuKQhHSA+oaJT/ObTPoXvSPmFAl8IAn9OHO69qhfPE4cPV3C6/MTZGpv0iRKnicgKelUvGtOCRgt5f4AWP+oj856IL+OnzQEtX0qwzia1N6TLLP95b9w3ZJESXHPSTcl7aaX0jvsWviKLyJU5ftOlTiF4m/WUzF2WC79mA7u8DyIy18XkgkC4uwZ7O52aXSoWZkDHmaEkkQR5PLZSqY0u4NP58WV7OdU7anRcwPkFOWC/7J9EvZJvPrQAAALcSURBVLRoNJoM1txqK3Wcir8R23f6SWEJgXWcN5Humo3t/ktx09cooq1F3amBXU5P2MYY0uJ0ANnN0yKL+mWV35EDyRT7B1aREn1yZweIT4i/tfivwxQegnQkWjeujZ2OXBBY7jlBoiJp9QX7txegvyWRALD7jzYICJEmSLuh5566qettk7FoXyLHUYY2Yv2OaPvW4/Beq+2kd8n92kHZGIsj5PObKLvaTjLpsKmP82Zi913Vs2yM3RXIuRprSvDZSiJJAYxSXq3PC6xu3zP4QPCWXW9O+gMyyQG4oO8O8X5y+6Hh6tnbL6GHtJwH06euG7TPZeE7fvvvJrk+v23Z2EoxmZE0Ddh4S3uyVBFC989bXW7PA5inIpR+mn0WbuwagLFHgoeSiWiN5AcnQxkZaJBjgdaGn3lhPCVnQ7T05/YgJ2ra5iH+3yfh7+qOpzrI9i/hQrPhuFd6EgHYnr63VF8Q1jxnR1TigxWDW6gHyyrco60Oc5ZwlTjcJY3FzJs2Z/2GVlcieNsLQs9h9aIGNN36IKjZQVuv+C1+5I4netv3LsVcmyIK/YRceos4XKT5jN7VwC/IPagf7gZZ5N5mre/ZAvRbyzR2X9yPSi37yMZ662PxO8Bc78ceT3Eg7UbMz32JTFqlhFqrPMwlclsd3Omw2H+iadMSGHF/ya6MRGkktEQtG5FwwNG+k9QtuWERPe+atciZyK1Xkkb7/TlwKaENw8e/qTAcQDNYgVTB4fWR3sB0UsXDjl9z+DdrfneMLuTimywYE2ksdda9GZ0vvu9fwvw2wFic/3FSQO4X/lWZ/CBagRVHF7gv0C46N0N3qFeTLHN8RLeWzHvpeiHSHVmRDZ3exniNfhg3D6SjT1/8bkaaenmUphr6uvVF//R24nhZr1+jgblx0f5Tr9hNvOSeHtXJeUnU33ToS9oKhm6qmO2h6uqi/X8zBO3EbYSDpuumqWuKvPso4/8/61o25PjctdAAAAAASUVORK5CYII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5366" name="AutoShape 6" descr="data:image/png;base64,iVBORw0KGgoAAAANSUhEUgAAARsAAACyCAMAAABFl5uBAAAAkFBMVEX///8AAAD39/f8/Pz19fXX19fx8fHt7e3m5ub6+vrq6ury8vLc3Nzi4uKKioq4uLihoaHLy8u/v79OTk6Xl5dtbW3KysqlpaV6enq0tLSsrKyTk5OLi4swMDB3d3c/Pz9gYGBWVlYeHh4oKChvb28UFBRlZWWBgYFFRUU5OTkODg4kJCQ8PDxSUlIbGxtJSUnkpYq2AAAS5ElEQVR4nO1deb+pXBS2SkqapVEUkeHg+3+7u4uydwNNHOf+PO8f77mEWq3xWWvvBoMvvvjiiy+++OKLL7744osvvvjiiy8qwKiabSKMfvtEPg3yFDJstN8+mw8C7SCJ+IamGcxwMDAciH77jD4GzhqOCo+9wMBXcxLQWwCdIl+bbYa/czKvhxBeZjZT71g6AJ/Kv+hAzU//OehXl7oV6hyMRFN8UQS331P6EAgBgESjyANgPz96DkHJqxwsej+vD4CBNObmSRXQnx09OUDBoBBYsHo+rU+ACphAHHCeHO5WHHG60D2e1GeABkJXTqVaccdwDeVvbOH/y44D0n0wT7K4yvf/Q9kgixoTL1weK45eleSFwPZ2Uh+CRd77ymA+Ot6HSfkb/5/e0AX3QcPhwfHU3huXv+PD/5YYq7DJv7SpcLYJxKpQTXnHx07878EpJjTUo+S/UjaVb3wyhoLuVGceFzCufwSn3McoWdLVwvFKlSuufOODESWFUtV5s6vUgH7Av79qW5drgTXL+5AF8INShFVvfCz4KfxojChVFYJMZglTuMUn1vaRUHa+vzUYFXY5J7IArvybZlVvfCx2oCT/1yo0RwXp9heqM8Gk45IA4OKm15mvrunLoTxSj2Dax/m+EW6WxFrlmZlyv/YdEoqnIZ2ReMw9+Vvi+BGQ/84w+WsUBap90rs8LKcQtnd9Gu7B2yDxkEa0IDM6rYqJUOQ/FsEZLK5KUBasiGTWRJoT5g7QSX2LoBi6xo47m++f1u8fhgijqtQyZma8xGWD1EzJHzEjZINq9rzH1ZKIdoAjiPVPTNAl9CH3N1XNx+NqMQFGXmKNy2Zfkr7NCJsSc5QfrRwAAi2+RvY8o0acLEnSUxnxi1icew9A/7Uyg4UdZkdlxMzQwyrHHeyK3zEjSksJZPxNx4PDHCnSfBCL7YrVGi5XcY44rkwx6Nh0dVVAJh8CWL/EwBuEHpQlrjzcL/0E+6JHojxCUYAwHJQSRdnHLViFDMMIQ0oM4mJV9ZFKraVCYSrskVNLDVOYAUy13+A2SGkwRWcyYDeHVKtRflPyFSSTJeKaNdrBhcUOvIuNQdq1BfAXugVz8vsmyJyOuKrwcT4VvZ9NNcmuAewLR9C71J1Q69LscA4ic39dx4LRZIlftw5YAKPADcFP2jku2bUSkC7lpDUY2kvYPKSMXgGd1JRFMf27xykF/LKvsIBDjiS6eRm4+3buiIf7GS6a2FLTN2lC4sjT+GVptYZS8QZRrg9EpCroxdwEyebmMJalIXgYVwKcgvR+BWCrcEnfEADPg5GvwcXuwDa9KQoEtmyIaqI9JlR2eJDevTc/isjr5bLa6Y7pTW+M0n4cckI3d2NI4VydZbLmASdO0W0nYjFGJcJmns2hTKtFg75xCbMHl9I75jlFgZ/CIaebbHYljnoQp81YE1iA8+0v8YCLhs0lhObdfzvIthgtgbQGMgHII4LlGyt5I6coeqGdn/piE9ZloWJCZDxhem3jM2EAEvkz1CoT1QTumSNy9g9FE9vfG2kO9qam6km+/btQKPrJyVOQsn8k8LiEio5UbXZEYGdyFhXeI9EF+7z1nDNl4PA2foy/yUZPncmioDhBIhumgnwBjKwZe6n8TFjiB11IfYjglKqgj32tCJvnLRqG/OZXIpUNm8ZeDvKhajSnxgemosUt4/oRpOpAH4niQyJ9qA2HNGRtwcsMFZ1CMRAU4bxtGIMHP/k/mwVIFDQKPjcCB8rnijZYqSplroekcJCDxi1KhSyJksC7v76/ncozLB43DvsD5d302M8uZ4FyeRM3ahllquY9b8EhE+zPMf1UgMeuwQ+ReyPfk75JuPcQl9NDnN7VOU45ighzl6OYIJBcXaTGSVw92uMKtbmrAMp7d2lROfZwrmNGKNFdQZFtYSLEtOkZ+HelOWlfhEzVKDXyzrd8bGnHd9gv+7CWeRvuB5ZZPU1UnzbBgtD7LLmzCc/283ziKYP7pj7XLHUYJ8gxopTIGJqqJnnzuYTnHMQpsyny9IBNWJb7pxnMqapADIcG2T1niI5YVEarVeL8nr66noZX5cEgn1JSnw9iJ+ujCtIL4gYeSXVk6QvKASOMn7mPSFIHPK47hej4EMx7YlWm/yj/rfpBpsLbuOiCeF4OQ5N0FbSX5iCqB7jIgyyS0QEesJ0ntUIB0lusisu6SRxUtGRRKl/qC0arqmmK27gkjXy6eg8/zBL5YQ1lh0NR9vBSQ21cYVOr0gKmb9zbTxz4ZQeMj+XxG5lUZa7moiTJQR7sMkKe5JokDJFPcrms4sZDDTTPWIwC/9U/xgFMM5YiTQQJcBs4FV+NYT2YNKacH4BtXEHQ66WhKQrKEZIfEgTZcRwbLw5OZT/7DNsm/Zx2iMDH/sXDJR8AZCCOSCEmsxecKdQIGHGfae0tqroFNqxbNKF4rNp4CfhZbrSEW4OG0/7MtEjeImUzgrgVd4VV48LYCcXokWXZJemdWFHgP4Nc6K/2ChQeLkZO+joct4ZwvV7GAtgVYisboeAzQ3mL4s0YRrucn7aPJslISgJfzvv7n3LK7DlCqLWyohXGfmlGMzRRPeWdgiC4IFMohlblAGuXQ8aoD64SPG0eaw4nrWLiXGdELpGRT8gyas05sOVkWx+gl+BV3PGJEFnIaqaWUWirKd51BMeBbKxReHjj+TCmgZ201BopSDwBnkJXzds+h1aL02iDWQk1jGNcvCmMhJyMHssLb8PxML2sjmelVHvM4qoi5OR2mWHtGpRRBfgvilVWc12OQ9N1ZJLCE2Ut9SUlBoo+4hcJXmOVJjRaozIqD+41g2B+VRJcieERVmlAcbHyIu7bxYJi/UJyO/KqWirRzRym3XJ/6xUL+Xx4Hl1IINH42T/Od8pTOGel0DQ3kc+eoTKUmAkpJtbms8rBvYDJ0cFr2sq4gJ/9Ld9PCV+GF8ay4TmOUVyFoQbMGfbV/sCMNUfq6k37Vxyjoq5+ABdralKr7OMCnjv6YM2C1PlENpSsZsWgIKGqbXObFGx5r7U9uKaMQFIp31Ugymi9sYeJRk1kEi4iTeA4o2QuMIc9MrjOvaay4cIOGJ4bLyugcWmyWScSieZOfo424NqjtLxaPKcd6OOmextudO61rPKq6upqmLjP01PRItH42auoErv/I065n1utCD/dr0uvs+y4/peVjOw9ARaXBqOsIXDCjF3As93hujpA4ZB7GBphK8ilNhDrnTYBFc+xLqn/lDD9Y/BZGxTWD/USVr+HctHvbS3faNVicB6fQXZgetUPHZaZoih4LxSF9WnNVhN1PHZuGBhdY12GWdVig0f4ufPCbKp2Dqyz+2XB4R6uFGiQkDFPiroa4PoK43PsiupjeZfN6lYEUPemCeffe/+JaJpEQbn7XQ+erFavCa2FsxnEJp3+ZaU3aZ5Fb+SFT4Roml1s9+WtWi9jgKPmSd/t12/X66Yk7TBbMa4RE49K45YBW94WbACql2p827Y0m8XCGRrrjIgyUxbZICptE5rvG6V17qb4jxYd14TanmNTrkVS5vUON0sg6qm4+99iS63O3ZQe0iS2ernqc4i26+iZimi3WokhKgNUp7UIgsjSuxEVg0H39G/bdXW2mgpifL66dIbg+kbHlibbOe3fdzUqI7/hRmO46fzq7Eq7sGRM2pKja/Ux7tow6LzufNrZKuXr/R1ub0YQEt7FbZcfXL+4G8Uld1Q89eH2GvWwgGUgBQewEv1w4YwlXVwXb9a1roKj2UXztn0sQDZCFMajc0Kp6yQb3ypEpRDB73ReZwCvPcclQH9jYHMwZWdHTs+H0ClzD7vRdwroXnu1DctMWtRjOI0vKtnp74TX2nLHdQajbtlxvLRp21Y4o+K5D/VVks8dN7BrWklwmkbQeuyjpT210GnaPBmrHO9b9hw4YpA1RtKNVCYjJDI1bM6Sktj2kX21tirtOgcz9trNZNt50l+Cg3L3nhPw255YjEWdRRpPIMK65Se1VGknh1a8epRLWSMIuAHW3de6ZAhm83ZXCdoqjnuvW9RWNUtEUgdawQY6sK5ai1HGEozaZccLvG6xWzBl9JJIrvIrBAdxRdE2a+aasllVsNuQFRqZcp6a78xEkYv9V8WrmbRSxxiXro48w7pxHhAPMBMxlm3OP1PgYcyNBn7xkHDVjtuZQ2+bWTtNFSceQM2Zs92Y2aQAb68uyxSvcgOxx1BrbWdcE42Gael4h6sw7yXp9boh20ARDuZQRndUbiD2GM26Ck8Q1U9t+Xjw0C8hDLWmikP4m1FpVWi1Yib9Qk7ZBfmtc6owVuN500u5wv40ZBHpPRanhqXDH1YbvdF6Xq5dJ8xwdrAHOFRuimM3NXILj+GbVfEAVI00v8pxyQZTnWCiDHdWnQJSmhzt41pnZz5wKp7f7EfnOHtzKfE3DDT8xhhbODb/0COw4MXB52RruFNmZVufet56c212hE8yTb0hGyPgNUOZu5q1qPCV9ixoFWao+jBOV34gCBbzLRDYOk6dsZ5mnAALa0yYx4LiUC0m5xuuI6wF5uoLVTlarxI1ORwRIlkTJvVrGq9hMnrC3Qlb2H4naB6K+ZYN5Me4AGWl/phiNKZNQuo1bMlEBF3Mk+t26W3zxUiT5lODdSCDfoFtt7XxTWUTkrwaPYdtZrnUHn4aJ8Wz1yxgp1aAkrF1J86joWwiyKd2TAD70ECQ/U0L1k6HF20LvwAf3HUnQshrxJLFo78FLp2b31Z8+c0rIqEXOqsM8alOkMF2kLzXpBOHrkQ3yoMK3Srlpzp1ox7Dj9kSpgMBPdk04CmEZAJP73FrlLrbsbQAd02a3PZBUGty39ZXe9Jh2pOLsODQceygEuKNGKfOpfsF1wC7aWDuWWbPHVBw6qFs1l+3IZiYcR5myx41XfpUsApo97415exhvzA6Xhjzgnz4BhGbbmrXbeJ2cKxtHZMN4WeYBSpkL2GHOmh8ftm25zYqMzNjNdow2Oi+7evfeim/fIFmbZTteGZb8Vjgt/zkE7AzMtG4NK9kUQ2/qE+rls8/0mq8BlxpEwpetsGem8/BjKYbB8jHRu0gelkZC+XdlQxpeHP66kaRYOLRjG3OGoIm+eU43pR01YTXlR9yD4LjJZOxum7XpYOmfS8CHMSC+YnZiIIg1Nqdr5ESPzf40qz9uHiaQrHaYn3dkGauqPwzETlt5x2rMFSTTWhXUZmK1GIHKHUeMz2HsGEvYATnOgGNYgx5sbtOV1uWInCTinMqbhrZARPOtBKK70dSy39v+tioKF6VrGQ//h9fbhzwzSZxkGcYLbyu093sZltXFQq/Z/VSRo0EgZFm22PC6/lK9fW7YAxoXhTQfzwn8CI/oukr/zcS5MVsfxuW11uFXKv51jKsyBnRIkhOHJanYCYzmIzCdmn1kBcZVXVcyw8Qjul+LwtNfHi7VVjvlzhfvF4uvePulH7Fz0IyuLaZLLReSUuxIzWKoqsrgv3Pz8VyNIPhKr+PFQ1N00xNTnZpVlw93AaLMNjtlsvl/njArxC8SJKY0XMrGANMV5618Bczb72b7oL7VwTS3Bh1KeroFstWc99Aj3nHlS73azusYhy9bTjXXdONAj/wzqvVGR7D8yVddzSNGVLj+pc0vTNyicLS4zGNTmnc4Csq0es+H6xtKro1rbr6/UIxTce2bRPBcRyNo0RR5DslitHrtkZSX/kwLFFUVdVQRf5VdMUgls3LHneivI6dew+i1z3NS39Jfv9GRK/bxrnX/Qh+A/PXPZBT+ft687JdnFtNXn4SpNftb1j13IA/A63+RuGN0XLC/2PgvmwHv8FA+HvPz8VBVTyCph88JWQ+GfGQ7AtlM/21B+l1R7xJwSuf/TJUAlg6b37eVy9QTy+ZfSLBSoDE88cewGzHvNU7nCUV70Ps6c1pw9+CeUZl/aMx2X4hx7M2K/MPWNco3hdk/eYAyzkz9Kv6R/tmxo1ZNK/VJuFdYUTot625+okPq6bseM0PnEvbMe+BIMWdslAX+dcM7LUCLUpJD2gpvWpEoy5YxkwaQ36oM4L4tufHVUHUkubY1Jdftzl8I/CCswivKwR2gcwg/IKdcQxjb5OHi++kD5FLhiHPyW5kXbs9q/3FNgyVeYep8YbhhJdb72kVmdz7n2RcEzQl2q7rLm4dg83Kd2S563hXBYaybe3XaXPiJLlyyab1HwnBVBRlvklP/eI68cNb+gocmpOKH7amIv+xXD2D4diOuScaUEtJVxyVo+naM8nJoRPGtm1FyaRysjXxbSnvK0GJyaN29dl073mbu5zOh9PMX0jz+RzZoq4gC5QVx53rjumiV3QdvbE45Zp7R2+vaH8gMW8FikGu2oxO0+n0clnCUxx+pjGCxSJykI//L5SlHnieE8U49jOqKpuOoqBEQHVMzWAYzVbRywL/R5zsF1988cUXX3zxxRdffPHFF1988cUXX3zxxX+Gf5SCCvwCyETFAAAAAElFTkSuQmC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5368" name="AutoShape 8" descr="data:image/png;base64,iVBORw0KGgoAAAANSUhEUgAAARsAAACyCAMAAABFl5uBAAAAkFBMVEX///8AAAD39/f8/Pz19fXX19fx8fHt7e3m5ub6+vrq6ury8vLc3Nzi4uKKioq4uLihoaHLy8u/v79OTk6Xl5dtbW3KysqlpaV6enq0tLSsrKyTk5OLi4swMDB3d3c/Pz9gYGBWVlYeHh4oKChvb28UFBRlZWWBgYFFRUU5OTkODg4kJCQ8PDxSUlIbGxtJSUnkpYq2AAAS5ElEQVR4nO1deb+pXBS2SkqapVEUkeHg+3+7u4uydwNNHOf+PO8f77mEWq3xWWvvBoMvvvjiiy+++OKLL7744osvvvjiiy8qwKiabSKMfvtEPg3yFDJstN8+mw8C7SCJ+IamGcxwMDAciH77jD4GzhqOCo+9wMBXcxLQWwCdIl+bbYa/czKvhxBeZjZT71g6AJ/Kv+hAzU//OehXl7oV6hyMRFN8UQS331P6EAgBgESjyANgPz96DkHJqxwsej+vD4CBNObmSRXQnx09OUDBoBBYsHo+rU+ACphAHHCeHO5WHHG60D2e1GeABkJXTqVaccdwDeVvbOH/y44D0n0wT7K4yvf/Q9kgixoTL1weK45eleSFwPZ2Uh+CRd77ymA+Ot6HSfkb/5/e0AX3QcPhwfHU3huXv+PD/5YYq7DJv7SpcLYJxKpQTXnHx07878EpJjTUo+S/UjaVb3wyhoLuVGceFzCufwSn3McoWdLVwvFKlSuufOODESWFUtV5s6vUgH7Av79qW5drgTXL+5AF8INShFVvfCz4KfxojChVFYJMZglTuMUn1vaRUHa+vzUYFXY5J7IArvybZlVvfCx2oCT/1yo0RwXp9heqM8Gk45IA4OKm15mvrunLoTxSj2Dax/m+EW6WxFrlmZlyv/YdEoqnIZ2ReMw9+Vvi+BGQ/84w+WsUBap90rs8LKcQtnd9Gu7B2yDxkEa0IDM6rYqJUOQ/FsEZLK5KUBasiGTWRJoT5g7QSX2LoBi6xo47m++f1u8fhgijqtQyZma8xGWD1EzJHzEjZINq9rzH1ZKIdoAjiPVPTNAl9CH3N1XNx+NqMQFGXmKNy2Zfkr7NCJsSc5QfrRwAAi2+RvY8o0acLEnSUxnxi1icew9A/7Uyg4UdZkdlxMzQwyrHHeyK3zEjSksJZPxNx4PDHCnSfBCL7YrVGi5XcY44rkwx6Nh0dVVAJh8CWL/EwBuEHpQlrjzcL/0E+6JHojxCUYAwHJQSRdnHLViFDMMIQ0oM4mJV9ZFKraVCYSrskVNLDVOYAUy13+A2SGkwRWcyYDeHVKtRflPyFSSTJeKaNdrBhcUOvIuNQdq1BfAXugVz8vsmyJyOuKrwcT4VvZ9NNcmuAewLR9C71J1Q69LscA4ic39dx4LRZIlftw5YAKPADcFP2jku2bUSkC7lpDUY2kvYPKSMXgGd1JRFMf27xykF/LKvsIBDjiS6eRm4+3buiIf7GS6a2FLTN2lC4sjT+GVptYZS8QZRrg9EpCroxdwEyebmMJalIXgYVwKcgvR+BWCrcEnfEADPg5GvwcXuwDa9KQoEtmyIaqI9JlR2eJDevTc/isjr5bLa6Y7pTW+M0n4cckI3d2NI4VydZbLmASdO0W0nYjFGJcJmns2hTKtFg75xCbMHl9I75jlFgZ/CIaebbHYljnoQp81YE1iA8+0v8YCLhs0lhObdfzvIthgtgbQGMgHII4LlGyt5I6coeqGdn/piE9ZloWJCZDxhem3jM2EAEvkz1CoT1QTumSNy9g9FE9vfG2kO9qam6km+/btQKPrJyVOQsn8k8LiEio5UbXZEYGdyFhXeI9EF+7z1nDNl4PA2foy/yUZPncmioDhBIhumgnwBjKwZe6n8TFjiB11IfYjglKqgj32tCJvnLRqG/OZXIpUNm8ZeDvKhajSnxgemosUt4/oRpOpAH4niQyJ9qA2HNGRtwcsMFZ1CMRAU4bxtGIMHP/k/mwVIFDQKPjcCB8rnijZYqSplroekcJCDxi1KhSyJksC7v76/ncozLB43DvsD5d302M8uZ4FyeRM3ahllquY9b8EhE+zPMf1UgMeuwQ+ReyPfk75JuPcQl9NDnN7VOU45ighzl6OYIJBcXaTGSVw92uMKtbmrAMp7d2lROfZwrmNGKNFdQZFtYSLEtOkZ+HelOWlfhEzVKDXyzrd8bGnHd9gv+7CWeRvuB5ZZPU1UnzbBgtD7LLmzCc/283ziKYP7pj7XLHUYJ8gxopTIGJqqJnnzuYTnHMQpsyny9IBNWJb7pxnMqapADIcG2T1niI5YVEarVeL8nr66noZX5cEgn1JSnw9iJ+ujCtIL4gYeSXVk6QvKASOMn7mPSFIHPK47hej4EMx7YlWm/yj/rfpBpsLbuOiCeF4OQ5N0FbSX5iCqB7jIgyyS0QEesJ0ntUIB0lusisu6SRxUtGRRKl/qC0arqmmK27gkjXy6eg8/zBL5YQ1lh0NR9vBSQ21cYVOr0gKmb9zbTxz4ZQeMj+XxG5lUZa7moiTJQR7sMkKe5JokDJFPcrms4sZDDTTPWIwC/9U/xgFMM5YiTQQJcBs4FV+NYT2YNKacH4BtXEHQ66WhKQrKEZIfEgTZcRwbLw5OZT/7DNsm/Zx2iMDH/sXDJR8AZCCOSCEmsxecKdQIGHGfae0tqroFNqxbNKF4rNp4CfhZbrSEW4OG0/7MtEjeImUzgrgVd4VV48LYCcXokWXZJemdWFHgP4Nc6K/2ChQeLkZO+joct4ZwvV7GAtgVYisboeAzQ3mL4s0YRrucn7aPJslISgJfzvv7n3LK7DlCqLWyohXGfmlGMzRRPeWdgiC4IFMohlblAGuXQ8aoD64SPG0eaw4nrWLiXGdELpGRT8gyas05sOVkWx+gl+BV3PGJEFnIaqaWUWirKd51BMeBbKxReHjj+TCmgZ201BopSDwBnkJXzds+h1aL02iDWQk1jGNcvCmMhJyMHssLb8PxML2sjmelVHvM4qoi5OR2mWHtGpRRBfgvilVWc12OQ9N1ZJLCE2Ut9SUlBoo+4hcJXmOVJjRaozIqD+41g2B+VRJcieERVmlAcbHyIu7bxYJi/UJyO/KqWirRzRym3XJ/6xUL+Xx4Hl1IINH42T/Od8pTOGel0DQ3kc+eoTKUmAkpJtbms8rBvYDJ0cFr2sq4gJ/9Ld9PCV+GF8ay4TmOUVyFoQbMGfbV/sCMNUfq6k37Vxyjoq5+ABdralKr7OMCnjv6YM2C1PlENpSsZsWgIKGqbXObFGx5r7U9uKaMQFIp31Ugymi9sYeJRk1kEi4iTeA4o2QuMIc9MrjOvaay4cIOGJ4bLyugcWmyWScSieZOfo424NqjtLxaPKcd6OOmextudO61rPKq6upqmLjP01PRItH42auoErv/I065n1utCD/dr0uvs+y4/peVjOw9ARaXBqOsIXDCjF3As93hujpA4ZB7GBphK8ilNhDrnTYBFc+xLqn/lDD9Y/BZGxTWD/USVr+HctHvbS3faNVicB6fQXZgetUPHZaZoih4LxSF9WnNVhN1PHZuGBhdY12GWdVig0f4ufPCbKp2Dqyz+2XB4R6uFGiQkDFPiroa4PoK43PsiupjeZfN6lYEUPemCeffe/+JaJpEQbn7XQ+erFavCa2FsxnEJp3+ZaU3aZ5Fb+SFT4Roml1s9+WtWi9jgKPmSd/t12/X66Yk7TBbMa4RE49K45YBW94WbACql2p827Y0m8XCGRrrjIgyUxbZICptE5rvG6V17qb4jxYd14TanmNTrkVS5vUON0sg6qm4+99iS63O3ZQe0iS2ernqc4i26+iZimi3WokhKgNUp7UIgsjSuxEVg0H39G/bdXW2mgpifL66dIbg+kbHlibbOe3fdzUqI7/hRmO46fzq7Eq7sGRM2pKja/Ux7tow6LzufNrZKuXr/R1ub0YQEt7FbZcfXL+4G8Uld1Q89eH2GvWwgGUgBQewEv1w4YwlXVwXb9a1roKj2UXztn0sQDZCFMajc0Kp6yQb3ypEpRDB73ReZwCvPcclQH9jYHMwZWdHTs+H0ClzD7vRdwroXnu1DctMWtRjOI0vKtnp74TX2nLHdQajbtlxvLRp21Y4o+K5D/VVks8dN7BrWklwmkbQeuyjpT210GnaPBmrHO9b9hw4YpA1RtKNVCYjJDI1bM6Sktj2kX21tirtOgcz9trNZNt50l+Cg3L3nhPw255YjEWdRRpPIMK65Se1VGknh1a8epRLWSMIuAHW3de6ZAhm83ZXCdoqjnuvW9RWNUtEUgdawQY6sK5ai1HGEozaZccLvG6xWzBl9JJIrvIrBAdxRdE2a+aasllVsNuQFRqZcp6a78xEkYv9V8WrmbRSxxiXro48w7pxHhAPMBMxlm3OP1PgYcyNBn7xkHDVjtuZQ2+bWTtNFSceQM2Zs92Y2aQAb68uyxSvcgOxx1BrbWdcE42Gael4h6sw7yXp9boh20ARDuZQRndUbiD2GM26Ck8Q1U9t+Xjw0C8hDLWmikP4m1FpVWi1Yib9Qk7ZBfmtc6owVuN500u5wv40ZBHpPRanhqXDH1YbvdF6Xq5dJ8xwdrAHOFRuimM3NXILj+GbVfEAVI00v8pxyQZTnWCiDHdWnQJSmhzt41pnZz5wKp7f7EfnOHtzKfE3DDT8xhhbODb/0COw4MXB52RruFNmZVufet56c212hE8yTb0hGyPgNUOZu5q1qPCV9ixoFWao+jBOV34gCBbzLRDYOk6dsZ5mnAALa0yYx4LiUC0m5xuuI6wF5uoLVTlarxI1ORwRIlkTJvVrGq9hMnrC3Qlb2H4naB6K+ZYN5Me4AGWl/phiNKZNQuo1bMlEBF3Mk+t26W3zxUiT5lODdSCDfoFtt7XxTWUTkrwaPYdtZrnUHn4aJ8Wz1yxgp1aAkrF1J86joWwiyKd2TAD70ECQ/U0L1k6HF20LvwAf3HUnQshrxJLFo78FLp2b31Z8+c0rIqEXOqsM8alOkMF2kLzXpBOHrkQ3yoMK3Srlpzp1ox7Dj9kSpgMBPdk04CmEZAJP73FrlLrbsbQAd02a3PZBUGty39ZXe9Jh2pOLsODQceygEuKNGKfOpfsF1wC7aWDuWWbPHVBw6qFs1l+3IZiYcR5myx41XfpUsApo97415exhvzA6Xhjzgnz4BhGbbmrXbeJ2cKxtHZMN4WeYBSpkL2GHOmh8ftm25zYqMzNjNdow2Oi+7evfeim/fIFmbZTteGZb8Vjgt/zkE7AzMtG4NK9kUQ2/qE+rls8/0mq8BlxpEwpetsGem8/BjKYbB8jHRu0gelkZC+XdlQxpeHP66kaRYOLRjG3OGoIm+eU43pR01YTXlR9yD4LjJZOxum7XpYOmfS8CHMSC+YnZiIIg1Nqdr5ESPzf40qz9uHiaQrHaYn3dkGauqPwzETlt5x2rMFSTTWhXUZmK1GIHKHUeMz2HsGEvYATnOgGNYgx5sbtOV1uWInCTinMqbhrZARPOtBKK70dSy39v+tioKF6VrGQ//h9fbhzwzSZxkGcYLbyu093sZltXFQq/Z/VSRo0EgZFm22PC6/lK9fW7YAxoXhTQfzwn8CI/oukr/zcS5MVsfxuW11uFXKv51jKsyBnRIkhOHJanYCYzmIzCdmn1kBcZVXVcyw8Qjul+LwtNfHi7VVjvlzhfvF4uvePulH7Fz0IyuLaZLLReSUuxIzWKoqsrgv3Pz8VyNIPhKr+PFQ1N00xNTnZpVlw93AaLMNjtlsvl/njArxC8SJKY0XMrGANMV5618Bczb72b7oL7VwTS3Bh1KeroFstWc99Aj3nHlS73azusYhy9bTjXXdONAj/wzqvVGR7D8yVddzSNGVLj+pc0vTNyicLS4zGNTmnc4Csq0es+H6xtKro1rbr6/UIxTce2bRPBcRyNo0RR5DslitHrtkZSX/kwLFFUVdVQRf5VdMUgls3LHneivI6dew+i1z3NS39Jfv9GRK/bxrnX/Qh+A/PXPZBT+ft687JdnFtNXn4SpNftb1j13IA/A63+RuGN0XLC/2PgvmwHv8FA+HvPz8VBVTyCph88JWQ+GfGQ7AtlM/21B+l1R7xJwSuf/TJUAlg6b37eVy9QTy+ZfSLBSoDE88cewGzHvNU7nCUV70Ps6c1pw9+CeUZl/aMx2X4hx7M2K/MPWNco3hdk/eYAyzkz9Kv6R/tmxo1ZNK/VJuFdYUTot625+okPq6bseM0PnEvbMe+BIMWdslAX+dcM7LUCLUpJD2gpvWpEoy5YxkwaQ36oM4L4tufHVUHUkubY1Jdftzl8I/CCswivKwR2gcwg/IKdcQxjb5OHi++kD5FLhiHPyW5kXbs9q/3FNgyVeYep8YbhhJdb72kVmdz7n2RcEzQl2q7rLm4dg83Kd2S563hXBYaybe3XaXPiJLlyyab1HwnBVBRlvklP/eI68cNb+gocmpOKH7amIv+xXD2D4diOuScaUEtJVxyVo+naM8nJoRPGtm1FyaRysjXxbSnvK0GJyaN29dl073mbu5zOh9PMX0jz+RzZoq4gC5QVx53rjumiV3QdvbE45Zp7R2+vaH8gMW8FikGu2oxO0+n0clnCUxx+pjGCxSJykI//L5SlHnieE8U49jOqKpuOoqBEQHVMzWAYzVbRywL/R5zsF1988cUXX3zxxRdffPHFF1988cUXX3zxxX+Gf5SCCvwCyETFAAAAAElFTkSuQmC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5370" name="AutoShape 10" descr="data:image/png;base64,iVBORw0KGgoAAAANSUhEUgAAARsAAACyCAMAAABFl5uBAAAAkFBMVEX///8AAAD39/f8/Pz19fXX19fx8fHt7e3m5ub6+vrq6ury8vLc3Nzi4uKKioq4uLihoaHLy8u/v79OTk6Xl5dtbW3KysqlpaV6enq0tLSsrKyTk5OLi4swMDB3d3c/Pz9gYGBWVlYeHh4oKChvb28UFBRlZWWBgYFFRUU5OTkODg4kJCQ8PDxSUlIbGxtJSUnkpYq2AAAS5ElEQVR4nO1deb+pXBS2SkqapVEUkeHg+3+7u4uydwNNHOf+PO8f77mEWq3xWWvvBoMvvvjiiy+++OKLL7744osvvvjiiy8qwKiabSKMfvtEPg3yFDJstN8+mw8C7SCJ+IamGcxwMDAciH77jD4GzhqOCo+9wMBXcxLQWwCdIl+bbYa/czKvhxBeZjZT71g6AJ/Kv+hAzU//OehXl7oV6hyMRFN8UQS331P6EAgBgESjyANgPz96DkHJqxwsej+vD4CBNObmSRXQnx09OUDBoBBYsHo+rU+ACphAHHCeHO5WHHG60D2e1GeABkJXTqVaccdwDeVvbOH/y44D0n0wT7K4yvf/Q9kgixoTL1weK45eleSFwPZ2Uh+CRd77ymA+Ot6HSfkb/5/e0AX3QcPhwfHU3huXv+PD/5YYq7DJv7SpcLYJxKpQTXnHx07878EpJjTUo+S/UjaVb3wyhoLuVGceFzCufwSn3McoWdLVwvFKlSuufOODESWFUtV5s6vUgH7Av79qW5drgTXL+5AF8INShFVvfCz4KfxojChVFYJMZglTuMUn1vaRUHa+vzUYFXY5J7IArvybZlVvfCx2oCT/1yo0RwXp9heqM8Gk45IA4OKm15mvrunLoTxSj2Dax/m+EW6WxFrlmZlyv/YdEoqnIZ2ReMw9+Vvi+BGQ/84w+WsUBap90rs8LKcQtnd9Gu7B2yDxkEa0IDM6rYqJUOQ/FsEZLK5KUBasiGTWRJoT5g7QSX2LoBi6xo47m++f1u8fhgijqtQyZma8xGWD1EzJHzEjZINq9rzH1ZKIdoAjiPVPTNAl9CH3N1XNx+NqMQFGXmKNy2Zfkr7NCJsSc5QfrRwAAi2+RvY8o0acLEnSUxnxi1icew9A/7Uyg4UdZkdlxMzQwyrHHeyK3zEjSksJZPxNx4PDHCnSfBCL7YrVGi5XcY44rkwx6Nh0dVVAJh8CWL/EwBuEHpQlrjzcL/0E+6JHojxCUYAwHJQSRdnHLViFDMMIQ0oM4mJV9ZFKraVCYSrskVNLDVOYAUy13+A2SGkwRWcyYDeHVKtRflPyFSSTJeKaNdrBhcUOvIuNQdq1BfAXugVz8vsmyJyOuKrwcT4VvZ9NNcmuAewLR9C71J1Q69LscA4ic39dx4LRZIlftw5YAKPADcFP2jku2bUSkC7lpDUY2kvYPKSMXgGd1JRFMf27xykF/LKvsIBDjiS6eRm4+3buiIf7GS6a2FLTN2lC4sjT+GVptYZS8QZRrg9EpCroxdwEyebmMJalIXgYVwKcgvR+BWCrcEnfEADPg5GvwcXuwDa9KQoEtmyIaqI9JlR2eJDevTc/isjr5bLa6Y7pTW+M0n4cckI3d2NI4VydZbLmASdO0W0nYjFGJcJmns2hTKtFg75xCbMHl9I75jlFgZ/CIaebbHYljnoQp81YE1iA8+0v8YCLhs0lhObdfzvIthgtgbQGMgHII4LlGyt5I6coeqGdn/piE9ZloWJCZDxhem3jM2EAEvkz1CoT1QTumSNy9g9FE9vfG2kO9qam6km+/btQKPrJyVOQsn8k8LiEio5UbXZEYGdyFhXeI9EF+7z1nDNl4PA2foy/yUZPncmioDhBIhumgnwBjKwZe6n8TFjiB11IfYjglKqgj32tCJvnLRqG/OZXIpUNm8ZeDvKhajSnxgemosUt4/oRpOpAH4niQyJ9qA2HNGRtwcsMFZ1CMRAU4bxtGIMHP/k/mwVIFDQKPjcCB8rnijZYqSplroekcJCDxi1KhSyJksC7v76/ncozLB43DvsD5d302M8uZ4FyeRM3ahllquY9b8EhE+zPMf1UgMeuwQ+ReyPfk75JuPcQl9NDnN7VOU45ighzl6OYIJBcXaTGSVw92uMKtbmrAMp7d2lROfZwrmNGKNFdQZFtYSLEtOkZ+HelOWlfhEzVKDXyzrd8bGnHd9gv+7CWeRvuB5ZZPU1UnzbBgtD7LLmzCc/283ziKYP7pj7XLHUYJ8gxopTIGJqqJnnzuYTnHMQpsyny9IBNWJb7pxnMqapADIcG2T1niI5YVEarVeL8nr66noZX5cEgn1JSnw9iJ+ujCtIL4gYeSXVk6QvKASOMn7mPSFIHPK47hej4EMx7YlWm/yj/rfpBpsLbuOiCeF4OQ5N0FbSX5iCqB7jIgyyS0QEesJ0ntUIB0lusisu6SRxUtGRRKl/qC0arqmmK27gkjXy6eg8/zBL5YQ1lh0NR9vBSQ21cYVOr0gKmb9zbTxz4ZQeMj+XxG5lUZa7moiTJQR7sMkKe5JokDJFPcrms4sZDDTTPWIwC/9U/xgFMM5YiTQQJcBs4FV+NYT2YNKacH4BtXEHQ66WhKQrKEZIfEgTZcRwbLw5OZT/7DNsm/Zx2iMDH/sXDJR8AZCCOSCEmsxecKdQIGHGfae0tqroFNqxbNKF4rNp4CfhZbrSEW4OG0/7MtEjeImUzgrgVd4VV48LYCcXokWXZJemdWFHgP4Nc6K/2ChQeLkZO+joct4ZwvV7GAtgVYisboeAzQ3mL4s0YRrucn7aPJslISgJfzvv7n3LK7DlCqLWyohXGfmlGMzRRPeWdgiC4IFMohlblAGuXQ8aoD64SPG0eaw4nrWLiXGdELpGRT8gyas05sOVkWx+gl+BV3PGJEFnIaqaWUWirKd51BMeBbKxReHjj+TCmgZ201BopSDwBnkJXzds+h1aL02iDWQk1jGNcvCmMhJyMHssLb8PxML2sjmelVHvM4qoi5OR2mWHtGpRRBfgvilVWc12OQ9N1ZJLCE2Ut9SUlBoo+4hcJXmOVJjRaozIqD+41g2B+VRJcieERVmlAcbHyIu7bxYJi/UJyO/KqWirRzRym3XJ/6xUL+Xx4Hl1IINH42T/Od8pTOGel0DQ3kc+eoTKUmAkpJtbms8rBvYDJ0cFr2sq4gJ/9Ld9PCV+GF8ay4TmOUVyFoQbMGfbV/sCMNUfq6k37Vxyjoq5+ABdralKr7OMCnjv6YM2C1PlENpSsZsWgIKGqbXObFGx5r7U9uKaMQFIp31Ugymi9sYeJRk1kEi4iTeA4o2QuMIc9MrjOvaay4cIOGJ4bLyugcWmyWScSieZOfo424NqjtLxaPKcd6OOmextudO61rPKq6upqmLjP01PRItH42auoErv/I065n1utCD/dr0uvs+y4/peVjOw9ARaXBqOsIXDCjF3As93hujpA4ZB7GBphK8ilNhDrnTYBFc+xLqn/lDD9Y/BZGxTWD/USVr+HctHvbS3faNVicB6fQXZgetUPHZaZoih4LxSF9WnNVhN1PHZuGBhdY12GWdVig0f4ufPCbKp2Dqyz+2XB4R6uFGiQkDFPiroa4PoK43PsiupjeZfN6lYEUPemCeffe/+JaJpEQbn7XQ+erFavCa2FsxnEJp3+ZaU3aZ5Fb+SFT4Roml1s9+WtWi9jgKPmSd/t12/X66Yk7TBbMa4RE49K45YBW94WbACql2p827Y0m8XCGRrrjIgyUxbZICptE5rvG6V17qb4jxYd14TanmNTrkVS5vUON0sg6qm4+99iS63O3ZQe0iS2ernqc4i26+iZimi3WokhKgNUp7UIgsjSuxEVg0H39G/bdXW2mgpifL66dIbg+kbHlibbOe3fdzUqI7/hRmO46fzq7Eq7sGRM2pKja/Ux7tow6LzufNrZKuXr/R1ub0YQEt7FbZcfXL+4G8Uld1Q89eH2GvWwgGUgBQewEv1w4YwlXVwXb9a1roKj2UXztn0sQDZCFMajc0Kp6yQb3ypEpRDB73ReZwCvPcclQH9jYHMwZWdHTs+H0ClzD7vRdwroXnu1DctMWtRjOI0vKtnp74TX2nLHdQajbtlxvLRp21Y4o+K5D/VVks8dN7BrWklwmkbQeuyjpT210GnaPBmrHO9b9hw4YpA1RtKNVCYjJDI1bM6Sktj2kX21tirtOgcz9trNZNt50l+Cg3L3nhPw255YjEWdRRpPIMK65Se1VGknh1a8epRLWSMIuAHW3de6ZAhm83ZXCdoqjnuvW9RWNUtEUgdawQY6sK5ai1HGEozaZccLvG6xWzBl9JJIrvIrBAdxRdE2a+aasllVsNuQFRqZcp6a78xEkYv9V8WrmbRSxxiXro48w7pxHhAPMBMxlm3OP1PgYcyNBn7xkHDVjtuZQ2+bWTtNFSceQM2Zs92Y2aQAb68uyxSvcgOxx1BrbWdcE42Gael4h6sw7yXp9boh20ARDuZQRndUbiD2GM26Ck8Q1U9t+Xjw0C8hDLWmikP4m1FpVWi1Yib9Qk7ZBfmtc6owVuN500u5wv40ZBHpPRanhqXDH1YbvdF6Xq5dJ8xwdrAHOFRuimM3NXILj+GbVfEAVI00v8pxyQZTnWCiDHdWnQJSmhzt41pnZz5wKp7f7EfnOHtzKfE3DDT8xhhbODb/0COw4MXB52RruFNmZVufet56c212hE8yTb0hGyPgNUOZu5q1qPCV9ixoFWao+jBOV34gCBbzLRDYOk6dsZ5mnAALa0yYx4LiUC0m5xuuI6wF5uoLVTlarxI1ORwRIlkTJvVrGq9hMnrC3Qlb2H4naB6K+ZYN5Me4AGWl/phiNKZNQuo1bMlEBF3Mk+t26W3zxUiT5lODdSCDfoFtt7XxTWUTkrwaPYdtZrnUHn4aJ8Wz1yxgp1aAkrF1J86joWwiyKd2TAD70ECQ/U0L1k6HF20LvwAf3HUnQshrxJLFo78FLp2b31Z8+c0rIqEXOqsM8alOkMF2kLzXpBOHrkQ3yoMK3Srlpzp1ox7Dj9kSpgMBPdk04CmEZAJP73FrlLrbsbQAd02a3PZBUGty39ZXe9Jh2pOLsODQceygEuKNGKfOpfsF1wC7aWDuWWbPHVBw6qFs1l+3IZiYcR5myx41XfpUsApo97415exhvzA6Xhjzgnz4BhGbbmrXbeJ2cKxtHZMN4WeYBSpkL2GHOmh8ftm25zYqMzNjNdow2Oi+7evfeim/fIFmbZTteGZb8Vjgt/zkE7AzMtG4NK9kUQ2/qE+rls8/0mq8BlxpEwpetsGem8/BjKYbB8jHRu0gelkZC+XdlQxpeHP66kaRYOLRjG3OGoIm+eU43pR01YTXlR9yD4LjJZOxum7XpYOmfS8CHMSC+YnZiIIg1Nqdr5ESPzf40qz9uHiaQrHaYn3dkGauqPwzETlt5x2rMFSTTWhXUZmK1GIHKHUeMz2HsGEvYATnOgGNYgx5sbtOV1uWInCTinMqbhrZARPOtBKK70dSy39v+tioKF6VrGQ//h9fbhzwzSZxkGcYLbyu093sZltXFQq/Z/VSRo0EgZFm22PC6/lK9fW7YAxoXhTQfzwn8CI/oukr/zcS5MVsfxuW11uFXKv51jKsyBnRIkhOHJanYCYzmIzCdmn1kBcZVXVcyw8Qjul+LwtNfHi7VVjvlzhfvF4uvePulH7Fz0IyuLaZLLReSUuxIzWKoqsrgv3Pz8VyNIPhKr+PFQ1N00xNTnZpVlw93AaLMNjtlsvl/njArxC8SJKY0XMrGANMV5618Bczb72b7oL7VwTS3Bh1KeroFstWc99Aj3nHlS73azusYhy9bTjXXdONAj/wzqvVGR7D8yVddzSNGVLj+pc0vTNyicLS4zGNTmnc4Csq0es+H6xtKro1rbr6/UIxTce2bRPBcRyNo0RR5DslitHrtkZSX/kwLFFUVdVQRf5VdMUgls3LHneivI6dew+i1z3NS39Jfv9GRK/bxrnX/Qh+A/PXPZBT+ft687JdnFtNXn4SpNftb1j13IA/A63+RuGN0XLC/2PgvmwHv8FA+HvPz8VBVTyCph88JWQ+GfGQ7AtlM/21B+l1R7xJwSuf/TJUAlg6b37eVy9QTy+ZfSLBSoDE88cewGzHvNU7nCUV70Ps6c1pw9+CeUZl/aMx2X4hx7M2K/MPWNco3hdk/eYAyzkz9Kv6R/tmxo1ZNK/VJuFdYUTot625+okPq6bseM0PnEvbMe+BIMWdslAX+dcM7LUCLUpJD2gpvWpEoy5YxkwaQ36oM4L4tufHVUHUkubY1Jdftzl8I/CCswivKwR2gcwg/IKdcQxjb5OHi++kD5FLhiHPyW5kXbs9q/3FNgyVeYep8YbhhJdb72kVmdz7n2RcEzQl2q7rLm4dg83Kd2S563hXBYaybe3XaXPiJLlyyab1HwnBVBRlvklP/eI68cNb+gocmpOKH7amIv+xXD2D4diOuScaUEtJVxyVo+naM8nJoRPGtm1FyaRysjXxbSnvK0GJyaN29dl073mbu5zOh9PMX0jz+RzZoq4gC5QVx53rjumiV3QdvbE45Zp7R2+vaH8gMW8FikGu2oxO0+n0clnCUxx+pjGCxSJykI//L5SlHnieE8U49jOqKpuOoqBEQHVMzWAYzVbRywL/R5zsF1988cUXX3zxxRdffPHFF1988cUXX3zxxX+Gf5SCCvwCyETFAAAAAElFTkSuQmC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73" name="72 CuadroTexto"/>
          <p:cNvSpPr txBox="1"/>
          <p:nvPr/>
        </p:nvSpPr>
        <p:spPr>
          <a:xfrm>
            <a:off x="0" y="4429132"/>
            <a:ext cx="52149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1200" b="1" dirty="0" smtClean="0">
                <a:latin typeface="Arial" pitchFamily="34" charset="0"/>
                <a:cs typeface="Arial" pitchFamily="34" charset="0"/>
              </a:rPr>
              <a:t>Contesta la tabla de multiplicar del 4</a:t>
            </a:r>
            <a:endParaRPr lang="es-ES" sz="12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8" name="47 Tabla"/>
          <p:cNvGraphicFramePr>
            <a:graphicFrameLocks noGrp="1"/>
          </p:cNvGraphicFramePr>
          <p:nvPr/>
        </p:nvGraphicFramePr>
        <p:xfrm>
          <a:off x="6072204" y="1357298"/>
          <a:ext cx="2786070" cy="3000393"/>
        </p:xfrm>
        <a:graphic>
          <a:graphicData uri="http://schemas.openxmlformats.org/drawingml/2006/table">
            <a:tbl>
              <a:tblPr/>
              <a:tblGrid>
                <a:gridCol w="199005"/>
                <a:gridCol w="199005"/>
                <a:gridCol w="199005"/>
                <a:gridCol w="199005"/>
                <a:gridCol w="199005"/>
                <a:gridCol w="199005"/>
                <a:gridCol w="199005"/>
                <a:gridCol w="199005"/>
                <a:gridCol w="199005"/>
                <a:gridCol w="199005"/>
                <a:gridCol w="199005"/>
                <a:gridCol w="199005"/>
                <a:gridCol w="199005"/>
                <a:gridCol w="199005"/>
              </a:tblGrid>
              <a:tr h="272763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35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2763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40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25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2763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32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28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2763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2763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24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2763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45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2763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50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36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2763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2763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28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32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2763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smtClean="0">
                          <a:solidFill>
                            <a:srgbClr val="000000"/>
                          </a:solidFill>
                          <a:latin typeface="Calibri"/>
                        </a:rPr>
                        <a:t>40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2763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24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6399" name="AutoShape 15" descr="data:image/png;base64,iVBORw0KGgoAAAANSUhEUgAAAP4AAADHCAMAAAAOPR4GAAAAilBMVEX///8AAADp6en7+/v09PTc3Nzw8PDt7e28vLzT09P4+Pj8/Px4eHjW1tbf39/a2trJycmKiopERESbm5uSkpKoqKjCwsK0tLRqamoqKiqhoaGurq5gYGAYGBg4ODhZWVlNTU2AgIB0dHSGhoYfHx85OTlAQEBkZGQvLy9SUlIkJCRISEgQEBAcHBxcXG5bAAASb0lEQVR4nO1d6YKyOgw1qGwigqziwqLixrz/690WUFkKYmXxuzPnx/3uzKi0Nk1O0iQdjf7whz/84Q9/+ENH0IOhRzAgeABwhh7EUGBtiPjVVRx6HMNAADiJIweYoQcyCBwAHv3DgTb0SIaAD2c5/h/YDzySIWCDF+/5qQ7esCMZAGMPsMGb8WeA4+9T/TeQ0H9NNHl1OvRY+oeL9/vkBL9T6wV47RWAYDL0SIaABu5oZACshx7IIDDhPB7pcP2dbEcG4JDRD8dDD2QYrEAZqXD7pbNXkbZ3YDn0MAaCADe8+X+pkzc6AxNv/t8JDRy0+edDD2MgcLBDSv/3cfwUNswVuAw9iqGwAHsU/dLgzgh7OqwO1tCjGAoC+Ayye78VG5h4v1f0ZQjm4Hf7jIlg8lmY38MwfJCXbRMecTKZCI6maeoOKqCz7T6SEpPIU0Bt57Pk+VzQgiC4PCYZ2giSowgY84XMTFhGngtz3YPvULYW8C58xvVZ3rL05e78c5+0pOv6mmFZtiZspHzHMZoLC9Ap3jfmOGat60E6420Yejra1YvGH8Cev4Bli6AG76n9iSCY0um0Sqa9DALfXCxkCvmRv8C/RrKPOF8jiPzauBxSCf/ZO445ET/aNToon7z9M4wZhhFH7koHofZ1M4YR1L2dLrbnrk1TbmkETb/4tqEYlwuW3q0Lm8tP9csUx3XPybx935DllslRALN2P7AJmD2ez1k3DMPxQMWa2sy/YjZTDC2ZNkSSYTTXZ+/BeiF4HWDiA9zWd/Fdgwe6i2bpp79hZMNPBP3iqorSBTdhHkvO9W77hAjczGJu4AbIBlmIhfgTwXKXsWCoqsB0RUs5Gx7Pn1CZ3A9gJbkLD7jb9Bh/4cb6fKdZnTo/DJI9/WkuNucuH1aCBT+5k1sOfh7Gh4fOvd6FhPRMVqw20PETcxCKwVwGrfhjtREN6zSbjb8BqHnZ6nX6LEDBYqPpe5kfb53txdkcLfzOKP661+mf8vt+FPsdbuZHcdWNJVroiGT4hI/uc/oKbOJ/x8rjIE9De9E5PxdlDrvWHytrB4ANTzo8HO96nP4SEiuON7y7V3VdVW9Y3XsZ5i1BuxSH0ZCP4Fpkx3e6Ba/Vp9Vhes9Um8m8HyRRmIsv5eNO0za1n+wgGrGptKQC5pS9sV6/4NfOiE8OVy09TlyHSLDW1QEPJIS82R/vaXaMo0MrKV1CgFiEUcscd4B0TtjXseq8Gb8229D9xu51Ztw+3otmX6xfaTYv/vPpI2u6LFrYEmRYxZuvF90v89Kt2XNamD5vNwjiuCnZtjoP+M712HWPGr24FeF/DeFOt8aHTr0eDjEb2GlKU4KlF3lxN/Aej+ky4KdskPeuxU9ym02/NcNXi8UzysfBqaOHGIht2vdYerPpM20Nhl0jWFWkxs5sMbsT2zfRAVbOM7LQbPpGySuiAvZtAYfEdeIXwID3/GHRQd0EjqqEZtbN0BodZhzbsENTNPlAYMaMtYMVaWlVyMZWl23bPsZGpregUZQmKkZp46TbzOSE74H0rcMh+1PLto+VAE4lx23ahF6fW9iHFmTXdk2YfyGTRmjVy0aWziXZbji+fKvTwkk38uNyJ5cGFG3JBA75XQnt+BkY8wOcycRFfenKCxB9nNEsQvExfhplyQwkE/RanOG6bi25RK8uRJGLwyhicm2BgQTl57v52U2z4oDGu8dOQivJxOIFdtWkzXshY2ELJTxT0j4+59y689PmL45wmI9wikAb5lb+qZWiOXg1fxW9uIrrQ7gkl4HZZnTd5vkYtPQ++sLg1kpenfwqXYQgmA+Iu1d7o9kQiDGVxWNkE/vxiukOrgJSBHhQ0ueJdfJLEZpA5eZe/LQS5KuKlKL5u2jniQ7AJeWB6H+DEXeEK36H8PG+m2zBfPUaNAqyVdDaKd2bVaarsKc0BShV+gza9QomBelOOH/qablQOkMpwySmkwlHiFrxOtc18ifvJUkyxfsLsbDZT3nVPkxzcpopLkRK7ELwdX7Bh9sfPfyO3baRAeNueBdOr3B7pA9wn5l+BlbNGAuDJqs/9QzjnAE2LUU4Fs2WALFiW8T1klkW7n2U5+I3Zyz8CpmawESwNstMXsfnUJsEynCJMD8anwpq2HqtuarBvlWLofhRmrezVduMNJ0beK5I+1wmIzmCW36fsJ9keTX63rMQBUVRWg5qzl87TGPE8IzY6JXcz9MHXn8UU01zwCzBEV6DV46bsoIjM5rZJP7B00u/kJCqI/kQvS+8zFGVYnaxOGDxL2FCH2VMo9Oigh6w2g/0DZgvmNP8DOdFbPKJcZc9RLTW9xnGFHkkWT/+ELtgU8/bNYhDmjYQhXyMSwAoR83mY6WmjRR7YPbcgqHC27n/NYQVml1Z49/fjKgALfMpJUeKAjZtrtFn+xG1TnUhibfHMeEhGgcjVgoND2JKUEiEeYrTiba+2W5B/tqRdGKKrwjVmdHcJZF4iSz4iLPFv3coQ356BWHkrNMVINSV98K3YuUenqCPWyK5Wpa1q1QdrUZrfprETt6S9MnMGcJ4gAyl16lC5RKPZQe7mkubb2YPZoLhVtezauAzo8kiKMvwFKoOatlN4mWaQI4o8A+nd9ogFk1CzfSTzzWwMoSDb5hspWMxm8kG3i9wVSs38f08RljBMpfrLVZGSTHJZeMxksXDf/5eangGX8Sr6WMwiraJ09iutr93BDkGk/yjaHspzmi+uvUb5amb88RtvKw4Q5nYyezY8N4IrTCqI+zuoobz7agoS5Ppx+AYU9+fSEWFK0l1ZO6Vt54xTVl/Fe1esr9ibuHGJP/apCHiaM9DHG3Q6VoGNZ7+E4xi8lYMU2keZcxa5ukVojhVk5EqeNzYhiQCpQMxEiUGWUswhduILtpKMX065MIZM1wTY+P8yB1RWShbCPE3O7nAgWQq0ffnZb75G5L86LunH2xzP4oOWt+jTt6wQRrcFhKzV4KWNx977PGoVKpf72v6auOIlIL4hpy8hWjNuRB+Et05RbpI0mzcMQspFJraIbOv6nu94VmcKKWT5lx8ilUGH3dDxUCGcYNLpy54CqcdTcCP66sYWm6mmpWf9KgRCb5LmlDwaAs3jw2oKMbbQ6MLeDF9ZYYyTc4SRPsu7xUaX4hgmbILMUsf9HgDvI/e6sHYBj6p+QPLeOknHlnw9YydzJ46qrCjPObeHF6/phW4r2gppnmJKPJApDr4dOthKpQMy5fou8X1VhLzyiW3Uh0Wa3yS4BuxgyNL/h6/bPtMId3kiorew7qfTNRX02fdu0pjQlgRhoQYUGTGsZ2Y3z+TWsaXT8L8yidHJO/Aq5s+YvCbhOBYZOcW/drFLzggS4VezJ/vZn6y++iIj+tJ99U1uJk+mpHkufwDrJ3KhhbTPUSM7nqPOXyYURb102+sJjsI6XM7WcvpgRjVQaowofjI2MW/ECCl0PPoU8MtUbHFd+FUblAligO5GBrR/5tsHkzHKHAnsyIC+AZ60X1mVTvHSfDIXeY8iAguEB89vbtd3kNxKIMcWdBGCd+BWUpYTIG02DHdFBaxxfPMzvQ+XuT1R0BOen4TbSSl1cMCcv4JVnmphWdtYotn9L3dnlO0s/6ZeINTG4WMdtfExyfLqOg/M2OUKBe/SMHaOQLEZg9C5WtL6aw6dHqmxS5hR5JRJPe79FuZScS0QqTwl9l37jPeqUJmhhSYdtpYXCDTmHn4HL9ySD2dHFIeaPq+b8ZCvoDr448O9aFmCVxbTddIWBNXCev7ILW34z3R3KE3Xjh8sh03RDFxe7jnjAPYtmeuvO6cPp20SjO0dse7LkQePCGMz3jx0iOduZ+NROQDeZnsycmy1daw3TVA0kirZP3A9r6JRXKkW0tSCIW7zsQVNtFdioSWb4DorPrSJFSjCGGm/YwZkbLop+dEZsYZ0eG4u3422klhz4yoI6ePKbU7iVv8SPeJsDZpHbGoJ0yE1Px5bBPd4Y/QUdOZTTGMKp+QUD8Gj5bRK1tE8wdWiV6QCeUNcgib1lvBt5GOX8aiEIRhcFuCB/sTdiQhxnmbd10glbWmWXEm9hmkZunEb8LOif4USfrtuZWRygvK8Tlk7bz7mzgIi39W27P2WTg0JXjcq/OR7OLjeujLc+jI8i3LXoC8zB7k28Wpsh6JGLeAht0Z8lC39X/nn7KNTB1sntPFNzeViebMj7O171gUbbsCXTVEntHsKOuFyGip7C/8fOr3FNcAlOXe3MIZH9ooe32K+WBYcBL1tu3dE2OaQmjuhatwxHH4uYY03Nl4+lSYwNgElodvs0LkS97GJPekSHk3HDkAHV76Q+XzhvX2YnddSzjxPduGBWs8QmrXDC3tCcsSi9M32bWHezRnX9Cd4MeQaKa/r3/TEfe3yh3gx5XxBNXNX2OfZoSXISE6jKJknXC1O8GPYdK023qhMK8+m4uhLpDYrwj0knEf3E8gujLcLT3v7wxTmmNusVZhcrkFm5lhvr/Z40P2qdxjhKSoqwmdX21Jd8wd1pWPspnpyyruBEISMGt7l3v8A2GDz/zPY9mvEZYYVgPUs6VD+o2yDu7wppF45SLMBbm25c9jriS/oHV4NJWQ09p1OSPDwM11NPctuRUTs8l4fyOsf0vuX0sVoi9hUKX41G7KY2TjWrerJBAdChEZOy+jO7mgxPGRsT/304eepyoEDeoyFo64+Y1RFURG3u6j+HV2iXCv/rDwWj6bt9ktFlSG1aqTmV2NOkFOwOERAWW2sM16gwnwWW9/dTVUEQ+mjveqlUenZjbehbtu6mKpf7twBbvHK1jockLDmoirVUGlcLAvU/Y8JWo3tefbN+iOeupyFcnqRED+npRZ6gXpHEDekYs3uoNG1XSorp0TiRTO3Ye/J/D8PJ59mW/2Ze4yaJh0WUTd6XBJnQi3pA8FhhY7tjph9vKxroVMR6BMbwxW1aZplS9M5b2Mp8/AQZirS4In53RP8Um4UTV+5GsKyHKKYb1Ce36a+Vu8a0p3D3EebLu6zqIWAdUpf53X96ytw0UboGanGl1J7ygm6veINV0h4Ka6AjF1I5k12vLhveWy7mJFrxC/tWkIu6EuW5rTBVTW1RaDRXqRwe2mQXqoMgfru5FFLPfTuo1o1UOMqE666iIFm7jbzsZ8ascpbIUD/m3ZzKDfh0Pea3imcfmRyqzuFyjBSZ3mlNsSaTzR8PkyHfb7t/V56HRlLTU6o0SKrCrPQoC+aV4JlC2mawgDUyBF4ytZUbD2F9wvKFLaHK+aMPzgYOBzVY3KCvzNF9yvSZkwUxMp0YFbY4uf6j4gUQsZEZ2eUurrodK1faxpHGGBAZFxTMuMNIJvh+Pc5HbEvYO2+001XxwDzmadSfH8x1DOIkAE4DYIxyWApfQ15tV6C5INpeOmaHpp8XFH5i4zKt/EhTK591x53OGn05PAY4sNBnAKU0vN7tqBRtn/w6h8n3MXjBNsCwuNdOLyW+Q+wZw2S7iyUuNJiaV8c415CNEXyX0C8Ojet68K6s52j9MjJqP3cI6D2kU21WdQKcu5mUrmRyqSxMaurSaPrUKhlX67KiuYL8VCZ2jThwP2hqsDbcdjocrtLf3BXEHUaabGJ9jT9th3q44J8pmdONY7rF9bi0b3EJCwqJqVd32qOMGtOOf/GhyrQ3f1OFU4DM5Dm8aNNgZ26l/BoZVNuYIxmynxWXgAwRe4tfVgAM50mkkiF4POYh/f3GTjnV8MUatqJfQCbEVW/NYdmbfvF/sHZirdF7Cuaqu2RS59H1XSbQFfyvT6VrwSlkTtp8LV+Sa/rgkmSAJW734BC2K3XLq0maEh6hFsjfeMtEPizPLwQVwq4NsgDvpbcrskOP7iYYjz6lZgXStyUSvAkVpG3nq5pa8bKIiq3SouQk5gZgVeIJAmj3yW/Y+AQWYAgmoP1X9Fk4O+2kJ1BR43wdZlsktvvUoJ4/u6Lbg7MA6i7CuflJ1LbPOcBVWpxNeBwxeRRJd1kbnn0lumllVa6p6up+0ejOVecYtRXci2pXWj9AcuSVYrCsP/Zvoj3LjaCHDX5uvmpClKvBnSe+fxxeFHRzYhKuyQ/9P0MWYi7/hwv59liwQi0nEnazeOapbuBzQ/vDTpSzFWTJOX3AvG6ug5d4/WLQR3X1V7/g+QrUllCxdonv51u/8mCpeS3v5p1keBMOv5fHhh2D+IRba5lPCPOrwfQM+s+Kmzrjjfi9sjxCN/0kf0XwX36NF2+X9a/ReQ08pb/dcpvgQKgCozKpx/386PweBMdlj+azHu9oBI8bCX/P3hD3/4wx/+8DvxHwo48fy7eI7jAAAAAElFTkSuQmC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70" name="69 CuadroTexto"/>
          <p:cNvSpPr txBox="1"/>
          <p:nvPr/>
        </p:nvSpPr>
        <p:spPr>
          <a:xfrm>
            <a:off x="5143504" y="2594776"/>
            <a:ext cx="301686" cy="3341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7</a:t>
            </a:r>
          </a:p>
        </p:txBody>
      </p:sp>
      <p:pic>
        <p:nvPicPr>
          <p:cNvPr id="1028" name="Picture 4" descr="http://www.pintarcolorear.org/wp-content/uploads/2013/06/pelota-colorear-300x299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86182" y="500042"/>
            <a:ext cx="2006953" cy="2000264"/>
          </a:xfrm>
          <a:prstGeom prst="rect">
            <a:avLst/>
          </a:prstGeom>
          <a:noFill/>
        </p:spPr>
      </p:pic>
      <p:pic>
        <p:nvPicPr>
          <p:cNvPr id="74" name="Picture 4" descr="http://www.pintarcolorear.org/wp-content/uploads/2013/06/pelota-colorear-300x299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57621" y="2506734"/>
            <a:ext cx="1928826" cy="1922398"/>
          </a:xfrm>
          <a:prstGeom prst="rect">
            <a:avLst/>
          </a:prstGeom>
          <a:noFill/>
        </p:spPr>
      </p:pic>
      <p:sp>
        <p:nvSpPr>
          <p:cNvPr id="76" name="75 CuadroTexto"/>
          <p:cNvSpPr txBox="1"/>
          <p:nvPr/>
        </p:nvSpPr>
        <p:spPr>
          <a:xfrm>
            <a:off x="4572000" y="78579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4</a:t>
            </a:r>
          </a:p>
        </p:txBody>
      </p:sp>
      <p:sp>
        <p:nvSpPr>
          <p:cNvPr id="78" name="77 CuadroTexto"/>
          <p:cNvSpPr txBox="1"/>
          <p:nvPr/>
        </p:nvSpPr>
        <p:spPr>
          <a:xfrm>
            <a:off x="4000496" y="114298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20</a:t>
            </a:r>
            <a:endParaRPr lang="es-ES" dirty="0"/>
          </a:p>
        </p:txBody>
      </p:sp>
      <p:sp>
        <p:nvSpPr>
          <p:cNvPr id="80" name="79 CuadroTexto"/>
          <p:cNvSpPr txBox="1"/>
          <p:nvPr/>
        </p:nvSpPr>
        <p:spPr>
          <a:xfrm>
            <a:off x="5000628" y="1857364"/>
            <a:ext cx="301686" cy="3341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5</a:t>
            </a:r>
            <a:endParaRPr lang="es-ES" dirty="0"/>
          </a:p>
        </p:txBody>
      </p:sp>
      <p:sp>
        <p:nvSpPr>
          <p:cNvPr id="82" name="81 CuadroTexto"/>
          <p:cNvSpPr txBox="1"/>
          <p:nvPr/>
        </p:nvSpPr>
        <p:spPr>
          <a:xfrm>
            <a:off x="4153296" y="1785926"/>
            <a:ext cx="418704" cy="3341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54</a:t>
            </a:r>
            <a:endParaRPr lang="es-ES" dirty="0"/>
          </a:p>
        </p:txBody>
      </p:sp>
      <p:sp>
        <p:nvSpPr>
          <p:cNvPr id="84" name="83 CuadroTexto"/>
          <p:cNvSpPr txBox="1"/>
          <p:nvPr/>
        </p:nvSpPr>
        <p:spPr>
          <a:xfrm>
            <a:off x="5143504" y="1214422"/>
            <a:ext cx="418704" cy="3341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58</a:t>
            </a:r>
            <a:endParaRPr lang="es-ES" dirty="0"/>
          </a:p>
        </p:txBody>
      </p:sp>
      <p:sp>
        <p:nvSpPr>
          <p:cNvPr id="86" name="85 CuadroTexto"/>
          <p:cNvSpPr txBox="1"/>
          <p:nvPr/>
        </p:nvSpPr>
        <p:spPr>
          <a:xfrm flipH="1">
            <a:off x="4572000" y="2643182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25</a:t>
            </a:r>
            <a:endParaRPr lang="es-ES" dirty="0"/>
          </a:p>
        </p:txBody>
      </p:sp>
      <p:sp>
        <p:nvSpPr>
          <p:cNvPr id="106" name="105 CuadroTexto"/>
          <p:cNvSpPr txBox="1"/>
          <p:nvPr/>
        </p:nvSpPr>
        <p:spPr>
          <a:xfrm>
            <a:off x="4071934" y="3094842"/>
            <a:ext cx="418704" cy="3341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53</a:t>
            </a:r>
            <a:endParaRPr lang="es-ES" dirty="0"/>
          </a:p>
        </p:txBody>
      </p:sp>
      <p:sp>
        <p:nvSpPr>
          <p:cNvPr id="107" name="106 CuadroTexto"/>
          <p:cNvSpPr txBox="1"/>
          <p:nvPr/>
        </p:nvSpPr>
        <p:spPr>
          <a:xfrm>
            <a:off x="5224866" y="3094842"/>
            <a:ext cx="418704" cy="3341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43</a:t>
            </a:r>
            <a:endParaRPr lang="es-ES" dirty="0"/>
          </a:p>
        </p:txBody>
      </p:sp>
      <p:sp>
        <p:nvSpPr>
          <p:cNvPr id="108" name="107 CuadroTexto"/>
          <p:cNvSpPr txBox="1"/>
          <p:nvPr/>
        </p:nvSpPr>
        <p:spPr>
          <a:xfrm>
            <a:off x="5000628" y="3714752"/>
            <a:ext cx="418704" cy="3341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30</a:t>
            </a:r>
            <a:endParaRPr lang="es-ES" dirty="0"/>
          </a:p>
        </p:txBody>
      </p:sp>
      <p:sp>
        <p:nvSpPr>
          <p:cNvPr id="109" name="108 CuadroTexto"/>
          <p:cNvSpPr txBox="1"/>
          <p:nvPr/>
        </p:nvSpPr>
        <p:spPr>
          <a:xfrm>
            <a:off x="4214810" y="3702610"/>
            <a:ext cx="4187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12</a:t>
            </a:r>
            <a:endParaRPr lang="es-ES" dirty="0"/>
          </a:p>
        </p:txBody>
      </p:sp>
      <p:sp>
        <p:nvSpPr>
          <p:cNvPr id="110" name="109 CuadroTexto"/>
          <p:cNvSpPr txBox="1"/>
          <p:nvPr/>
        </p:nvSpPr>
        <p:spPr>
          <a:xfrm>
            <a:off x="5429256" y="3452032"/>
            <a:ext cx="418704" cy="3341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32</a:t>
            </a:r>
            <a:endParaRPr lang="es-ES" dirty="0"/>
          </a:p>
        </p:txBody>
      </p:sp>
      <p:sp>
        <p:nvSpPr>
          <p:cNvPr id="111" name="110 CuadroTexto"/>
          <p:cNvSpPr txBox="1"/>
          <p:nvPr/>
        </p:nvSpPr>
        <p:spPr>
          <a:xfrm>
            <a:off x="5224866" y="3937810"/>
            <a:ext cx="418704" cy="3341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20</a:t>
            </a:r>
            <a:endParaRPr lang="es-ES" dirty="0"/>
          </a:p>
        </p:txBody>
      </p:sp>
      <p:sp>
        <p:nvSpPr>
          <p:cNvPr id="112" name="111 CuadroTexto"/>
          <p:cNvSpPr txBox="1"/>
          <p:nvPr/>
        </p:nvSpPr>
        <p:spPr>
          <a:xfrm>
            <a:off x="4572000" y="2143116"/>
            <a:ext cx="418704" cy="3341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51</a:t>
            </a:r>
            <a:endParaRPr lang="es-ES" dirty="0"/>
          </a:p>
        </p:txBody>
      </p:sp>
      <p:sp>
        <p:nvSpPr>
          <p:cNvPr id="113" name="112 CuadroTexto"/>
          <p:cNvSpPr txBox="1"/>
          <p:nvPr/>
        </p:nvSpPr>
        <p:spPr>
          <a:xfrm>
            <a:off x="4643438" y="414338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28</a:t>
            </a:r>
            <a:endParaRPr lang="es-ES" dirty="0"/>
          </a:p>
        </p:txBody>
      </p:sp>
      <p:sp>
        <p:nvSpPr>
          <p:cNvPr id="114" name="113 CuadroTexto"/>
          <p:cNvSpPr txBox="1"/>
          <p:nvPr/>
        </p:nvSpPr>
        <p:spPr>
          <a:xfrm>
            <a:off x="5439180" y="157161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32</a:t>
            </a:r>
            <a:endParaRPr lang="es-ES" dirty="0"/>
          </a:p>
        </p:txBody>
      </p:sp>
      <p:sp>
        <p:nvSpPr>
          <p:cNvPr id="115" name="114 CuadroTexto"/>
          <p:cNvSpPr txBox="1"/>
          <p:nvPr/>
        </p:nvSpPr>
        <p:spPr>
          <a:xfrm>
            <a:off x="4153296" y="252333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24</a:t>
            </a:r>
            <a:endParaRPr lang="es-ES" dirty="0"/>
          </a:p>
        </p:txBody>
      </p:sp>
      <p:sp>
        <p:nvSpPr>
          <p:cNvPr id="116" name="115 CuadroTexto"/>
          <p:cNvSpPr txBox="1"/>
          <p:nvPr/>
        </p:nvSpPr>
        <p:spPr>
          <a:xfrm>
            <a:off x="4572000" y="326192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8</a:t>
            </a:r>
            <a:endParaRPr lang="es-ES" dirty="0"/>
          </a:p>
        </p:txBody>
      </p:sp>
      <p:sp>
        <p:nvSpPr>
          <p:cNvPr id="117" name="116 CuadroTexto"/>
          <p:cNvSpPr txBox="1"/>
          <p:nvPr/>
        </p:nvSpPr>
        <p:spPr>
          <a:xfrm>
            <a:off x="3786182" y="3429000"/>
            <a:ext cx="418704" cy="3341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40</a:t>
            </a:r>
            <a:endParaRPr lang="es-ES" dirty="0"/>
          </a:p>
        </p:txBody>
      </p:sp>
      <p:sp>
        <p:nvSpPr>
          <p:cNvPr id="118" name="117 CuadroTexto"/>
          <p:cNvSpPr txBox="1"/>
          <p:nvPr/>
        </p:nvSpPr>
        <p:spPr>
          <a:xfrm>
            <a:off x="4572000" y="1285860"/>
            <a:ext cx="418704" cy="3341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45</a:t>
            </a:r>
            <a:endParaRPr lang="es-ES" dirty="0"/>
          </a:p>
        </p:txBody>
      </p:sp>
      <p:sp>
        <p:nvSpPr>
          <p:cNvPr id="119" name="118 CuadroTexto"/>
          <p:cNvSpPr txBox="1"/>
          <p:nvPr/>
        </p:nvSpPr>
        <p:spPr>
          <a:xfrm>
            <a:off x="5072066" y="57148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36</a:t>
            </a:r>
            <a:endParaRPr lang="es-ES" dirty="0"/>
          </a:p>
        </p:txBody>
      </p:sp>
      <p:sp>
        <p:nvSpPr>
          <p:cNvPr id="120" name="119 CuadroTexto"/>
          <p:cNvSpPr txBox="1"/>
          <p:nvPr/>
        </p:nvSpPr>
        <p:spPr>
          <a:xfrm>
            <a:off x="4127438" y="642918"/>
            <a:ext cx="301686" cy="3341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0</a:t>
            </a:r>
          </a:p>
        </p:txBody>
      </p:sp>
      <p:graphicFrame>
        <p:nvGraphicFramePr>
          <p:cNvPr id="122" name="121 Tabla"/>
          <p:cNvGraphicFramePr>
            <a:graphicFrameLocks noGrp="1"/>
          </p:cNvGraphicFramePr>
          <p:nvPr/>
        </p:nvGraphicFramePr>
        <p:xfrm>
          <a:off x="357158" y="4714884"/>
          <a:ext cx="1357322" cy="1857390"/>
        </p:xfrm>
        <a:graphic>
          <a:graphicData uri="http://schemas.openxmlformats.org/drawingml/2006/table">
            <a:tbl>
              <a:tblPr/>
              <a:tblGrid>
                <a:gridCol w="1357322"/>
              </a:tblGrid>
              <a:tr h="371478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4X9=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1478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4X8=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1478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4X6=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1478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4X4=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1478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4X7=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23" name="122 Tabla"/>
          <p:cNvGraphicFramePr>
            <a:graphicFrameLocks noGrp="1"/>
          </p:cNvGraphicFramePr>
          <p:nvPr/>
        </p:nvGraphicFramePr>
        <p:xfrm>
          <a:off x="2452678" y="4572006"/>
          <a:ext cx="1047752" cy="2143116"/>
        </p:xfrm>
        <a:graphic>
          <a:graphicData uri="http://schemas.openxmlformats.org/drawingml/2006/table">
            <a:tbl>
              <a:tblPr/>
              <a:tblGrid>
                <a:gridCol w="1047752"/>
              </a:tblGrid>
              <a:tr h="357186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4X2=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7186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4X3=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7186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4X0=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7186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4X1=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7186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4X5=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7186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4X10=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24" name="123 Elipse"/>
          <p:cNvSpPr/>
          <p:nvPr/>
        </p:nvSpPr>
        <p:spPr>
          <a:xfrm>
            <a:off x="928662" y="4786322"/>
            <a:ext cx="571504" cy="28575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5" name="124 Elipse"/>
          <p:cNvSpPr/>
          <p:nvPr/>
        </p:nvSpPr>
        <p:spPr>
          <a:xfrm>
            <a:off x="928662" y="5143512"/>
            <a:ext cx="571504" cy="28575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6" name="125 Elipse"/>
          <p:cNvSpPr/>
          <p:nvPr/>
        </p:nvSpPr>
        <p:spPr>
          <a:xfrm>
            <a:off x="928662" y="5500702"/>
            <a:ext cx="571504" cy="28575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7" name="126 Elipse"/>
          <p:cNvSpPr/>
          <p:nvPr/>
        </p:nvSpPr>
        <p:spPr>
          <a:xfrm>
            <a:off x="928662" y="5929330"/>
            <a:ext cx="571504" cy="28575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8" name="127 Elipse"/>
          <p:cNvSpPr/>
          <p:nvPr/>
        </p:nvSpPr>
        <p:spPr>
          <a:xfrm>
            <a:off x="928662" y="6286520"/>
            <a:ext cx="571504" cy="28575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9" name="128 Elipse"/>
          <p:cNvSpPr/>
          <p:nvPr/>
        </p:nvSpPr>
        <p:spPr>
          <a:xfrm>
            <a:off x="3071802" y="4643446"/>
            <a:ext cx="571504" cy="28575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0" name="129 Elipse"/>
          <p:cNvSpPr/>
          <p:nvPr/>
        </p:nvSpPr>
        <p:spPr>
          <a:xfrm>
            <a:off x="3071802" y="5000636"/>
            <a:ext cx="571504" cy="28575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1" name="130 Elipse"/>
          <p:cNvSpPr/>
          <p:nvPr/>
        </p:nvSpPr>
        <p:spPr>
          <a:xfrm>
            <a:off x="3071802" y="5357826"/>
            <a:ext cx="571504" cy="28575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2" name="131 Elipse"/>
          <p:cNvSpPr/>
          <p:nvPr/>
        </p:nvSpPr>
        <p:spPr>
          <a:xfrm>
            <a:off x="3071802" y="5715016"/>
            <a:ext cx="571504" cy="28575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3" name="132 Elipse"/>
          <p:cNvSpPr/>
          <p:nvPr/>
        </p:nvSpPr>
        <p:spPr>
          <a:xfrm>
            <a:off x="3071802" y="6072206"/>
            <a:ext cx="571504" cy="28575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4" name="133 Elipse"/>
          <p:cNvSpPr/>
          <p:nvPr/>
        </p:nvSpPr>
        <p:spPr>
          <a:xfrm>
            <a:off x="3071802" y="6429396"/>
            <a:ext cx="571504" cy="28575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actiludis.com/wp-content/uploads/2010/04/Tabla-del-3p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"/>
            <a:ext cx="4286280" cy="6857999"/>
          </a:xfrm>
          <a:prstGeom prst="rect">
            <a:avLst/>
          </a:prstGeom>
          <a:noFill/>
        </p:spPr>
      </p:pic>
      <p:pic>
        <p:nvPicPr>
          <p:cNvPr id="1028" name="Picture 4" descr="http://www.actiludis.com/wp-content/uploads/2010/04/Tabla-del-2p-1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49128" y="0"/>
            <a:ext cx="4694872" cy="650082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261</TotalTime>
  <Words>1632</Words>
  <Application>Microsoft Office PowerPoint</Application>
  <PresentationFormat>Presentación en pantalla (4:3)</PresentationFormat>
  <Paragraphs>1159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</vt:vector>
  </TitlesOfParts>
  <Company>SET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SET</dc:creator>
  <cp:lastModifiedBy>SET</cp:lastModifiedBy>
  <cp:revision>72</cp:revision>
  <dcterms:created xsi:type="dcterms:W3CDTF">2015-02-04T18:31:50Z</dcterms:created>
  <dcterms:modified xsi:type="dcterms:W3CDTF">2015-08-14T16:25:31Z</dcterms:modified>
</cp:coreProperties>
</file>