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4A4D0-A59A-4421-8635-D973819C03CC}" type="datetimeFigureOut">
              <a:rPr lang="es-MX" smtClean="0"/>
              <a:t>30/12/2015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47916-B2F8-4983-976E-C7372099377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7812" b="7227"/>
          <a:stretch>
            <a:fillRect/>
          </a:stretch>
        </p:blipFill>
        <p:spPr bwMode="auto">
          <a:xfrm>
            <a:off x="0" y="142852"/>
            <a:ext cx="914400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LILIANA</dc:creator>
  <cp:lastModifiedBy>LILIANA</cp:lastModifiedBy>
  <cp:revision>1</cp:revision>
  <dcterms:created xsi:type="dcterms:W3CDTF">2015-12-30T17:37:33Z</dcterms:created>
  <dcterms:modified xsi:type="dcterms:W3CDTF">2015-12-30T17:38:38Z</dcterms:modified>
</cp:coreProperties>
</file>